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41" r:id="rId1"/>
  </p:sldMasterIdLst>
  <p:notesMasterIdLst>
    <p:notesMasterId r:id="rId57"/>
  </p:notesMasterIdLst>
  <p:handoutMasterIdLst>
    <p:handoutMasterId r:id="rId58"/>
  </p:handoutMasterIdLst>
  <p:sldIdLst>
    <p:sldId id="337" r:id="rId2"/>
    <p:sldId id="346" r:id="rId3"/>
    <p:sldId id="335" r:id="rId4"/>
    <p:sldId id="534" r:id="rId5"/>
    <p:sldId id="535" r:id="rId6"/>
    <p:sldId id="673" r:id="rId7"/>
    <p:sldId id="497" r:id="rId8"/>
    <p:sldId id="672" r:id="rId9"/>
    <p:sldId id="624" r:id="rId10"/>
    <p:sldId id="625" r:id="rId11"/>
    <p:sldId id="626" r:id="rId12"/>
    <p:sldId id="661" r:id="rId13"/>
    <p:sldId id="554" r:id="rId14"/>
    <p:sldId id="662" r:id="rId15"/>
    <p:sldId id="717" r:id="rId16"/>
    <p:sldId id="718" r:id="rId17"/>
    <p:sldId id="715" r:id="rId18"/>
    <p:sldId id="716" r:id="rId19"/>
    <p:sldId id="719" r:id="rId20"/>
    <p:sldId id="720" r:id="rId21"/>
    <p:sldId id="721" r:id="rId22"/>
    <p:sldId id="722" r:id="rId23"/>
    <p:sldId id="649" r:id="rId24"/>
    <p:sldId id="663" r:id="rId25"/>
    <p:sldId id="675" r:id="rId26"/>
    <p:sldId id="674" r:id="rId27"/>
    <p:sldId id="516" r:id="rId28"/>
    <p:sldId id="517" r:id="rId29"/>
    <p:sldId id="676" r:id="rId30"/>
    <p:sldId id="677" r:id="rId31"/>
    <p:sldId id="678" r:id="rId32"/>
    <p:sldId id="679" r:id="rId33"/>
    <p:sldId id="681" r:id="rId34"/>
    <p:sldId id="680" r:id="rId35"/>
    <p:sldId id="682" r:id="rId36"/>
    <p:sldId id="684" r:id="rId37"/>
    <p:sldId id="695" r:id="rId38"/>
    <p:sldId id="507" r:id="rId39"/>
    <p:sldId id="510" r:id="rId40"/>
    <p:sldId id="708" r:id="rId41"/>
    <p:sldId id="707" r:id="rId42"/>
    <p:sldId id="688" r:id="rId43"/>
    <p:sldId id="666" r:id="rId44"/>
    <p:sldId id="667" r:id="rId45"/>
    <p:sldId id="723" r:id="rId46"/>
    <p:sldId id="724" r:id="rId47"/>
    <p:sldId id="739" r:id="rId48"/>
    <p:sldId id="726" r:id="rId49"/>
    <p:sldId id="727" r:id="rId50"/>
    <p:sldId id="526" r:id="rId51"/>
    <p:sldId id="668" r:id="rId52"/>
    <p:sldId id="713" r:id="rId53"/>
    <p:sldId id="669" r:id="rId54"/>
    <p:sldId id="671" r:id="rId55"/>
    <p:sldId id="659" r:id="rId56"/>
  </p:sldIdLst>
  <p:sldSz cx="12192000" cy="6858000"/>
  <p:notesSz cx="6858000" cy="9144000"/>
  <p:defaultTextStyle>
    <a:defPPr>
      <a:defRPr lang="es-E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A56A"/>
    <a:srgbClr val="FFCCFF"/>
    <a:srgbClr val="CCCCFF"/>
    <a:srgbClr val="99CCFF"/>
    <a:srgbClr val="CCFFFF"/>
    <a:srgbClr val="FFCC66"/>
    <a:srgbClr val="FFFFCC"/>
    <a:srgbClr val="33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94" autoAdjust="0"/>
    <p:restoredTop sz="92548" autoAdjust="0"/>
  </p:normalViewPr>
  <p:slideViewPr>
    <p:cSldViewPr>
      <p:cViewPr varScale="1">
        <p:scale>
          <a:sx n="110" d="100"/>
          <a:sy n="110" d="100"/>
        </p:scale>
        <p:origin x="132" y="10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921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EFE74C-12A7-41F8-8E7A-6DA2A0DFAAC9}" type="doc">
      <dgm:prSet loTypeId="urn:microsoft.com/office/officeart/2005/8/layout/default#1" loCatId="list" qsTypeId="urn:microsoft.com/office/officeart/2005/8/quickstyle/simple1" qsCatId="simple" csTypeId="urn:microsoft.com/office/officeart/2005/8/colors/accent1_1" csCatId="accent1" phldr="1"/>
      <dgm:spPr/>
      <dgm:t>
        <a:bodyPr/>
        <a:lstStyle/>
        <a:p>
          <a:endParaRPr lang="es-CO"/>
        </a:p>
      </dgm:t>
    </dgm:pt>
    <dgm:pt modelId="{CE4489B0-2EF3-4409-A308-D114C5314950}">
      <dgm:prSet phldrT="[Texto]" custT="1"/>
      <dgm:spPr/>
      <dgm:t>
        <a:bodyPr/>
        <a:lstStyle/>
        <a:p>
          <a:pPr algn="ctr"/>
          <a:r>
            <a:rPr lang="es-CO" sz="3200" b="1" dirty="0">
              <a:latin typeface="+mn-lt"/>
            </a:rPr>
            <a:t>Tradicionalmente se estudian las diferentes formas en que aprende el individuo desde un punto de vista cognitivo </a:t>
          </a:r>
        </a:p>
      </dgm:t>
    </dgm:pt>
    <dgm:pt modelId="{16AC9BF2-D704-4EA4-9EEA-72B189C843C5}" type="parTrans" cxnId="{39BADA6E-CEDB-4A70-AE55-18C2F5B33031}">
      <dgm:prSet/>
      <dgm:spPr/>
      <dgm:t>
        <a:bodyPr/>
        <a:lstStyle/>
        <a:p>
          <a:pPr algn="ctr"/>
          <a:endParaRPr lang="es-CO" sz="3200" b="1">
            <a:latin typeface="+mn-lt"/>
          </a:endParaRPr>
        </a:p>
      </dgm:t>
    </dgm:pt>
    <dgm:pt modelId="{A05DBEDC-C7D4-46E5-AAA3-E169061DDBC2}" type="sibTrans" cxnId="{39BADA6E-CEDB-4A70-AE55-18C2F5B33031}">
      <dgm:prSet/>
      <dgm:spPr/>
      <dgm:t>
        <a:bodyPr/>
        <a:lstStyle/>
        <a:p>
          <a:pPr algn="ctr"/>
          <a:endParaRPr lang="es-CO" sz="3200" b="1">
            <a:latin typeface="+mn-lt"/>
          </a:endParaRPr>
        </a:p>
      </dgm:t>
    </dgm:pt>
    <dgm:pt modelId="{5128CF04-61EC-4DD0-BA9C-5757ABA26796}">
      <dgm:prSet phldrT="[Texto]" custT="1"/>
      <dgm:spPr/>
      <dgm:t>
        <a:bodyPr/>
        <a:lstStyle/>
        <a:p>
          <a:pPr algn="ctr"/>
          <a:r>
            <a:rPr lang="es-CO" sz="3200" b="1" dirty="0">
              <a:latin typeface="+mn-lt"/>
            </a:rPr>
            <a:t>Condiciones personales e individuales</a:t>
          </a:r>
        </a:p>
      </dgm:t>
    </dgm:pt>
    <dgm:pt modelId="{A121FC97-A3C3-43F8-973C-94CEEC4023DB}" type="parTrans" cxnId="{DF435347-0E47-4D43-B36B-5CD68A84FA90}">
      <dgm:prSet/>
      <dgm:spPr/>
      <dgm:t>
        <a:bodyPr/>
        <a:lstStyle/>
        <a:p>
          <a:pPr algn="ctr"/>
          <a:endParaRPr lang="es-CO" sz="3200" b="1">
            <a:latin typeface="+mn-lt"/>
          </a:endParaRPr>
        </a:p>
      </dgm:t>
    </dgm:pt>
    <dgm:pt modelId="{852F0D14-1F14-4FDF-9586-FAC1DBA7776E}" type="sibTrans" cxnId="{DF435347-0E47-4D43-B36B-5CD68A84FA90}">
      <dgm:prSet/>
      <dgm:spPr/>
      <dgm:t>
        <a:bodyPr/>
        <a:lstStyle/>
        <a:p>
          <a:pPr algn="ctr"/>
          <a:endParaRPr lang="es-CO" sz="3200" b="1">
            <a:latin typeface="+mn-lt"/>
          </a:endParaRPr>
        </a:p>
      </dgm:t>
    </dgm:pt>
    <dgm:pt modelId="{9E7CE11E-32C2-4A53-A713-2AA59DE9C3FE}">
      <dgm:prSet custT="1"/>
      <dgm:spPr/>
      <dgm:t>
        <a:bodyPr/>
        <a:lstStyle/>
        <a:p>
          <a:pPr algn="ctr"/>
          <a:r>
            <a:rPr lang="es-CO" sz="3200" b="1" dirty="0">
              <a:latin typeface="+mn-lt"/>
            </a:rPr>
            <a:t>Necesidades, motivaciones e intereses</a:t>
          </a:r>
        </a:p>
      </dgm:t>
    </dgm:pt>
    <dgm:pt modelId="{D9C0312C-45EC-476F-AB1B-D069C882381A}" type="parTrans" cxnId="{3F63650C-347A-4903-9A54-CF1F613AD1C3}">
      <dgm:prSet/>
      <dgm:spPr/>
      <dgm:t>
        <a:bodyPr/>
        <a:lstStyle/>
        <a:p>
          <a:pPr algn="ctr"/>
          <a:endParaRPr lang="es-CO" sz="3200" b="1">
            <a:latin typeface="+mn-lt"/>
          </a:endParaRPr>
        </a:p>
      </dgm:t>
    </dgm:pt>
    <dgm:pt modelId="{19C43CC7-DC35-4545-9A72-38D2BE35E8A8}" type="sibTrans" cxnId="{3F63650C-347A-4903-9A54-CF1F613AD1C3}">
      <dgm:prSet/>
      <dgm:spPr/>
      <dgm:t>
        <a:bodyPr/>
        <a:lstStyle/>
        <a:p>
          <a:pPr algn="ctr"/>
          <a:endParaRPr lang="es-CO" sz="3200" b="1">
            <a:latin typeface="+mn-lt"/>
          </a:endParaRPr>
        </a:p>
      </dgm:t>
    </dgm:pt>
    <dgm:pt modelId="{84ACFB54-4D95-46AF-AC09-46F8A195C3A8}" type="pres">
      <dgm:prSet presAssocID="{98EFE74C-12A7-41F8-8E7A-6DA2A0DFAAC9}" presName="diagram" presStyleCnt="0">
        <dgm:presLayoutVars>
          <dgm:dir/>
          <dgm:resizeHandles val="exact"/>
        </dgm:presLayoutVars>
      </dgm:prSet>
      <dgm:spPr/>
    </dgm:pt>
    <dgm:pt modelId="{CF3642D8-ED1A-4765-ABC7-9F58D7EAF48E}" type="pres">
      <dgm:prSet presAssocID="{CE4489B0-2EF3-4409-A308-D114C5314950}" presName="node" presStyleLbl="node1" presStyleIdx="0" presStyleCnt="3" custScaleX="236062" custScaleY="99937" custLinFactNeighborX="19161" custLinFactNeighborY="-26524">
        <dgm:presLayoutVars>
          <dgm:bulletEnabled val="1"/>
        </dgm:presLayoutVars>
      </dgm:prSet>
      <dgm:spPr/>
    </dgm:pt>
    <dgm:pt modelId="{6BE8573D-B927-4004-B7A8-B029DE16CA9A}" type="pres">
      <dgm:prSet presAssocID="{A05DBEDC-C7D4-46E5-AAA3-E169061DDBC2}" presName="sibTrans" presStyleCnt="0"/>
      <dgm:spPr/>
    </dgm:pt>
    <dgm:pt modelId="{2DA620B0-36A7-4275-A02D-A251535E4D98}" type="pres">
      <dgm:prSet presAssocID="{5128CF04-61EC-4DD0-BA9C-5757ABA26796}" presName="node" presStyleLbl="node1" presStyleIdx="1" presStyleCnt="3" custScaleX="241695" custScaleY="46056" custLinFactNeighborX="1024" custLinFactNeighborY="21071">
        <dgm:presLayoutVars>
          <dgm:bulletEnabled val="1"/>
        </dgm:presLayoutVars>
      </dgm:prSet>
      <dgm:spPr/>
    </dgm:pt>
    <dgm:pt modelId="{F9BC1E4E-885D-4E93-BEA2-15B412417F60}" type="pres">
      <dgm:prSet presAssocID="{852F0D14-1F14-4FDF-9586-FAC1DBA7776E}" presName="sibTrans" presStyleCnt="0"/>
      <dgm:spPr/>
    </dgm:pt>
    <dgm:pt modelId="{32F0DC88-EAEA-4D2B-9342-00168023CFCC}" type="pres">
      <dgm:prSet presAssocID="{9E7CE11E-32C2-4A53-A713-2AA59DE9C3FE}" presName="node" presStyleLbl="node1" presStyleIdx="2" presStyleCnt="3" custScaleX="236114" custScaleY="43508" custLinFactNeighborX="4807" custLinFactNeighborY="15973">
        <dgm:presLayoutVars>
          <dgm:bulletEnabled val="1"/>
        </dgm:presLayoutVars>
      </dgm:prSet>
      <dgm:spPr/>
    </dgm:pt>
  </dgm:ptLst>
  <dgm:cxnLst>
    <dgm:cxn modelId="{3F63650C-347A-4903-9A54-CF1F613AD1C3}" srcId="{98EFE74C-12A7-41F8-8E7A-6DA2A0DFAAC9}" destId="{9E7CE11E-32C2-4A53-A713-2AA59DE9C3FE}" srcOrd="2" destOrd="0" parTransId="{D9C0312C-45EC-476F-AB1B-D069C882381A}" sibTransId="{19C43CC7-DC35-4545-9A72-38D2BE35E8A8}"/>
    <dgm:cxn modelId="{4024D11B-E647-4D8B-88D8-3BA90442A8C5}" type="presOf" srcId="{9E7CE11E-32C2-4A53-A713-2AA59DE9C3FE}" destId="{32F0DC88-EAEA-4D2B-9342-00168023CFCC}" srcOrd="0" destOrd="0" presId="urn:microsoft.com/office/officeart/2005/8/layout/default#1"/>
    <dgm:cxn modelId="{D5AD1B43-71D4-45FA-B99E-28CBDE94DC7F}" type="presOf" srcId="{98EFE74C-12A7-41F8-8E7A-6DA2A0DFAAC9}" destId="{84ACFB54-4D95-46AF-AC09-46F8A195C3A8}" srcOrd="0" destOrd="0" presId="urn:microsoft.com/office/officeart/2005/8/layout/default#1"/>
    <dgm:cxn modelId="{DF435347-0E47-4D43-B36B-5CD68A84FA90}" srcId="{98EFE74C-12A7-41F8-8E7A-6DA2A0DFAAC9}" destId="{5128CF04-61EC-4DD0-BA9C-5757ABA26796}" srcOrd="1" destOrd="0" parTransId="{A121FC97-A3C3-43F8-973C-94CEEC4023DB}" sibTransId="{852F0D14-1F14-4FDF-9586-FAC1DBA7776E}"/>
    <dgm:cxn modelId="{39BADA6E-CEDB-4A70-AE55-18C2F5B33031}" srcId="{98EFE74C-12A7-41F8-8E7A-6DA2A0DFAAC9}" destId="{CE4489B0-2EF3-4409-A308-D114C5314950}" srcOrd="0" destOrd="0" parTransId="{16AC9BF2-D704-4EA4-9EEA-72B189C843C5}" sibTransId="{A05DBEDC-C7D4-46E5-AAA3-E169061DDBC2}"/>
    <dgm:cxn modelId="{467BE9A8-A88E-48F7-AC8A-0F4BAE214DBD}" type="presOf" srcId="{5128CF04-61EC-4DD0-BA9C-5757ABA26796}" destId="{2DA620B0-36A7-4275-A02D-A251535E4D98}" srcOrd="0" destOrd="0" presId="urn:microsoft.com/office/officeart/2005/8/layout/default#1"/>
    <dgm:cxn modelId="{6C1579B7-EED7-42A9-99B4-90D26A96FAB2}" type="presOf" srcId="{CE4489B0-2EF3-4409-A308-D114C5314950}" destId="{CF3642D8-ED1A-4765-ABC7-9F58D7EAF48E}" srcOrd="0" destOrd="0" presId="urn:microsoft.com/office/officeart/2005/8/layout/default#1"/>
    <dgm:cxn modelId="{693EF0F9-87E7-4A34-BFE7-DE7F1F51A2D3}" type="presParOf" srcId="{84ACFB54-4D95-46AF-AC09-46F8A195C3A8}" destId="{CF3642D8-ED1A-4765-ABC7-9F58D7EAF48E}" srcOrd="0" destOrd="0" presId="urn:microsoft.com/office/officeart/2005/8/layout/default#1"/>
    <dgm:cxn modelId="{38F4F132-9BCD-4273-9147-CA82BBC1053E}" type="presParOf" srcId="{84ACFB54-4D95-46AF-AC09-46F8A195C3A8}" destId="{6BE8573D-B927-4004-B7A8-B029DE16CA9A}" srcOrd="1" destOrd="0" presId="urn:microsoft.com/office/officeart/2005/8/layout/default#1"/>
    <dgm:cxn modelId="{99BF1352-8377-4BCD-A518-E600301140C1}" type="presParOf" srcId="{84ACFB54-4D95-46AF-AC09-46F8A195C3A8}" destId="{2DA620B0-36A7-4275-A02D-A251535E4D98}" srcOrd="2" destOrd="0" presId="urn:microsoft.com/office/officeart/2005/8/layout/default#1"/>
    <dgm:cxn modelId="{216E549E-259D-4A6D-B80B-5EC5F68E739A}" type="presParOf" srcId="{84ACFB54-4D95-46AF-AC09-46F8A195C3A8}" destId="{F9BC1E4E-885D-4E93-BEA2-15B412417F60}" srcOrd="3" destOrd="0" presId="urn:microsoft.com/office/officeart/2005/8/layout/default#1"/>
    <dgm:cxn modelId="{011E7AB7-78A5-42FA-8DFB-F19A42DF43EE}" type="presParOf" srcId="{84ACFB54-4D95-46AF-AC09-46F8A195C3A8}" destId="{32F0DC88-EAEA-4D2B-9342-00168023CFCC}" srcOrd="4" destOrd="0" presId="urn:microsoft.com/office/officeart/2005/8/layout/defaul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DBB8F26-BE26-4F50-94C1-E7731F546DA7}" type="doc">
      <dgm:prSet loTypeId="urn:microsoft.com/office/officeart/2005/8/layout/hProcess3" loCatId="process" qsTypeId="urn:microsoft.com/office/officeart/2005/8/quickstyle/simple1" qsCatId="simple" csTypeId="urn:microsoft.com/office/officeart/2005/8/colors/accent1_2" csCatId="accent1" phldr="1"/>
      <dgm:spPr/>
    </dgm:pt>
    <dgm:pt modelId="{FEDFE8AF-A706-4F27-AF4B-9171E5CA0761}">
      <dgm:prSet phldrT="[Texto]" custT="1"/>
      <dgm:spPr/>
      <dgm:t>
        <a:bodyPr/>
        <a:lstStyle/>
        <a:p>
          <a:r>
            <a:rPr lang="es-CO" sz="2800" b="1" dirty="0">
              <a:latin typeface="Arial Narrow" pitchFamily="34" charset="0"/>
            </a:rPr>
            <a:t>Además el aprendizaje esta influido por </a:t>
          </a:r>
        </a:p>
      </dgm:t>
    </dgm:pt>
    <dgm:pt modelId="{ECA8F241-B7FE-4828-8918-201FFFA00C9B}" type="parTrans" cxnId="{DED8A072-4276-4795-9EDC-1E7416AA0C5A}">
      <dgm:prSet/>
      <dgm:spPr/>
      <dgm:t>
        <a:bodyPr/>
        <a:lstStyle/>
        <a:p>
          <a:endParaRPr lang="es-CO" sz="2800"/>
        </a:p>
      </dgm:t>
    </dgm:pt>
    <dgm:pt modelId="{70284137-3CC1-4DA1-A802-40E2710A5C93}" type="sibTrans" cxnId="{DED8A072-4276-4795-9EDC-1E7416AA0C5A}">
      <dgm:prSet/>
      <dgm:spPr/>
      <dgm:t>
        <a:bodyPr/>
        <a:lstStyle/>
        <a:p>
          <a:endParaRPr lang="es-CO" sz="2800"/>
        </a:p>
      </dgm:t>
    </dgm:pt>
    <dgm:pt modelId="{BD53A646-791B-4067-A171-0FCB48D8D95A}" type="pres">
      <dgm:prSet presAssocID="{BDBB8F26-BE26-4F50-94C1-E7731F546DA7}" presName="Name0" presStyleCnt="0">
        <dgm:presLayoutVars>
          <dgm:dir/>
          <dgm:animLvl val="lvl"/>
          <dgm:resizeHandles val="exact"/>
        </dgm:presLayoutVars>
      </dgm:prSet>
      <dgm:spPr/>
    </dgm:pt>
    <dgm:pt modelId="{E91939F1-DBBB-45C7-A3F2-5F56BDC3D47C}" type="pres">
      <dgm:prSet presAssocID="{BDBB8F26-BE26-4F50-94C1-E7731F546DA7}" presName="dummy" presStyleCnt="0"/>
      <dgm:spPr/>
    </dgm:pt>
    <dgm:pt modelId="{6F66A741-BB02-4AB4-A584-015D3489933C}" type="pres">
      <dgm:prSet presAssocID="{BDBB8F26-BE26-4F50-94C1-E7731F546DA7}" presName="linH" presStyleCnt="0"/>
      <dgm:spPr/>
    </dgm:pt>
    <dgm:pt modelId="{24AB37FD-2626-40DA-85B5-89E2F33B1F0F}" type="pres">
      <dgm:prSet presAssocID="{BDBB8F26-BE26-4F50-94C1-E7731F546DA7}" presName="padding1" presStyleCnt="0"/>
      <dgm:spPr/>
    </dgm:pt>
    <dgm:pt modelId="{72B6C34E-A6DF-4910-8290-34CB4AC6C155}" type="pres">
      <dgm:prSet presAssocID="{FEDFE8AF-A706-4F27-AF4B-9171E5CA0761}" presName="linV" presStyleCnt="0"/>
      <dgm:spPr/>
    </dgm:pt>
    <dgm:pt modelId="{5BD5C81E-36E3-4CB6-BE3F-0518D56F7154}" type="pres">
      <dgm:prSet presAssocID="{FEDFE8AF-A706-4F27-AF4B-9171E5CA0761}" presName="spVertical1" presStyleCnt="0"/>
      <dgm:spPr/>
    </dgm:pt>
    <dgm:pt modelId="{46F49503-7D0E-44D3-9D71-2218AE47D289}" type="pres">
      <dgm:prSet presAssocID="{FEDFE8AF-A706-4F27-AF4B-9171E5CA0761}" presName="parTx" presStyleLbl="revTx" presStyleIdx="0" presStyleCnt="1" custScaleX="99999" custLinFactY="91012" custLinFactNeighborX="-9965" custLinFactNeighborY="100000">
        <dgm:presLayoutVars>
          <dgm:chMax val="0"/>
          <dgm:chPref val="0"/>
          <dgm:bulletEnabled val="1"/>
        </dgm:presLayoutVars>
      </dgm:prSet>
      <dgm:spPr/>
    </dgm:pt>
    <dgm:pt modelId="{E1205714-43B7-46E9-96E9-244BC28A6EB2}" type="pres">
      <dgm:prSet presAssocID="{FEDFE8AF-A706-4F27-AF4B-9171E5CA0761}" presName="spVertical2" presStyleCnt="0"/>
      <dgm:spPr/>
    </dgm:pt>
    <dgm:pt modelId="{7A8FB66A-D69E-4EA1-B8BC-D20B75BB9F24}" type="pres">
      <dgm:prSet presAssocID="{FEDFE8AF-A706-4F27-AF4B-9171E5CA0761}" presName="spVertical3" presStyleCnt="0"/>
      <dgm:spPr/>
    </dgm:pt>
    <dgm:pt modelId="{8E10022E-594A-4139-A924-CB3E7F4C6689}" type="pres">
      <dgm:prSet presAssocID="{BDBB8F26-BE26-4F50-94C1-E7731F546DA7}" presName="padding2" presStyleCnt="0"/>
      <dgm:spPr/>
    </dgm:pt>
    <dgm:pt modelId="{5C676651-171D-4888-85ED-696235A19A73}" type="pres">
      <dgm:prSet presAssocID="{BDBB8F26-BE26-4F50-94C1-E7731F546DA7}" presName="negArrow" presStyleCnt="0"/>
      <dgm:spPr/>
    </dgm:pt>
    <dgm:pt modelId="{1BC2BC1E-A54F-47CD-9CF2-44DF1D976D88}" type="pres">
      <dgm:prSet presAssocID="{BDBB8F26-BE26-4F50-94C1-E7731F546DA7}" presName="backgroundArrow" presStyleLbl="node1" presStyleIdx="0" presStyleCnt="1" custScaleY="238600" custLinFactNeighborX="-46332" custLinFactNeighborY="-3921">
        <dgm:style>
          <a:lnRef idx="1">
            <a:schemeClr val="accent6"/>
          </a:lnRef>
          <a:fillRef idx="2">
            <a:schemeClr val="accent6"/>
          </a:fillRef>
          <a:effectRef idx="1">
            <a:schemeClr val="accent6"/>
          </a:effectRef>
          <a:fontRef idx="minor">
            <a:schemeClr val="dk1"/>
          </a:fontRef>
        </dgm:style>
      </dgm:prSet>
      <dgm:spPr/>
    </dgm:pt>
  </dgm:ptLst>
  <dgm:cxnLst>
    <dgm:cxn modelId="{6435EB26-A2A3-4134-BC47-F4FBA0B1ADC9}" type="presOf" srcId="{FEDFE8AF-A706-4F27-AF4B-9171E5CA0761}" destId="{46F49503-7D0E-44D3-9D71-2218AE47D289}" srcOrd="0" destOrd="0" presId="urn:microsoft.com/office/officeart/2005/8/layout/hProcess3"/>
    <dgm:cxn modelId="{DED8A072-4276-4795-9EDC-1E7416AA0C5A}" srcId="{BDBB8F26-BE26-4F50-94C1-E7731F546DA7}" destId="{FEDFE8AF-A706-4F27-AF4B-9171E5CA0761}" srcOrd="0" destOrd="0" parTransId="{ECA8F241-B7FE-4828-8918-201FFFA00C9B}" sibTransId="{70284137-3CC1-4DA1-A802-40E2710A5C93}"/>
    <dgm:cxn modelId="{10400FF3-A939-482C-9F83-73768BAF606E}" type="presOf" srcId="{BDBB8F26-BE26-4F50-94C1-E7731F546DA7}" destId="{BD53A646-791B-4067-A171-0FCB48D8D95A}" srcOrd="0" destOrd="0" presId="urn:microsoft.com/office/officeart/2005/8/layout/hProcess3"/>
    <dgm:cxn modelId="{EC848A5A-108D-475E-86E5-C374B5248E39}" type="presParOf" srcId="{BD53A646-791B-4067-A171-0FCB48D8D95A}" destId="{E91939F1-DBBB-45C7-A3F2-5F56BDC3D47C}" srcOrd="0" destOrd="0" presId="urn:microsoft.com/office/officeart/2005/8/layout/hProcess3"/>
    <dgm:cxn modelId="{83147883-D97F-48A6-AE67-F80FDAFA1600}" type="presParOf" srcId="{BD53A646-791B-4067-A171-0FCB48D8D95A}" destId="{6F66A741-BB02-4AB4-A584-015D3489933C}" srcOrd="1" destOrd="0" presId="urn:microsoft.com/office/officeart/2005/8/layout/hProcess3"/>
    <dgm:cxn modelId="{6F307FCA-3BE7-4EB1-996B-4574F9BA9BF9}" type="presParOf" srcId="{6F66A741-BB02-4AB4-A584-015D3489933C}" destId="{24AB37FD-2626-40DA-85B5-89E2F33B1F0F}" srcOrd="0" destOrd="0" presId="urn:microsoft.com/office/officeart/2005/8/layout/hProcess3"/>
    <dgm:cxn modelId="{238F3A78-B89B-4741-B479-8292EDB50BB4}" type="presParOf" srcId="{6F66A741-BB02-4AB4-A584-015D3489933C}" destId="{72B6C34E-A6DF-4910-8290-34CB4AC6C155}" srcOrd="1" destOrd="0" presId="urn:microsoft.com/office/officeart/2005/8/layout/hProcess3"/>
    <dgm:cxn modelId="{B9E9AEB0-29DB-465B-BDEA-E0AEEB95BECE}" type="presParOf" srcId="{72B6C34E-A6DF-4910-8290-34CB4AC6C155}" destId="{5BD5C81E-36E3-4CB6-BE3F-0518D56F7154}" srcOrd="0" destOrd="0" presId="urn:microsoft.com/office/officeart/2005/8/layout/hProcess3"/>
    <dgm:cxn modelId="{692D664B-3523-470E-9004-9ADE3426A7D4}" type="presParOf" srcId="{72B6C34E-A6DF-4910-8290-34CB4AC6C155}" destId="{46F49503-7D0E-44D3-9D71-2218AE47D289}" srcOrd="1" destOrd="0" presId="urn:microsoft.com/office/officeart/2005/8/layout/hProcess3"/>
    <dgm:cxn modelId="{9C4F3480-3DF7-4A91-9936-7DCF7EFAF865}" type="presParOf" srcId="{72B6C34E-A6DF-4910-8290-34CB4AC6C155}" destId="{E1205714-43B7-46E9-96E9-244BC28A6EB2}" srcOrd="2" destOrd="0" presId="urn:microsoft.com/office/officeart/2005/8/layout/hProcess3"/>
    <dgm:cxn modelId="{23E4FEC4-0774-4576-8780-84C04A3A126F}" type="presParOf" srcId="{72B6C34E-A6DF-4910-8290-34CB4AC6C155}" destId="{7A8FB66A-D69E-4EA1-B8BC-D20B75BB9F24}" srcOrd="3" destOrd="0" presId="urn:microsoft.com/office/officeart/2005/8/layout/hProcess3"/>
    <dgm:cxn modelId="{EA1AD4B0-7029-4BC1-A4C4-D30DE0780463}" type="presParOf" srcId="{6F66A741-BB02-4AB4-A584-015D3489933C}" destId="{8E10022E-594A-4139-A924-CB3E7F4C6689}" srcOrd="2" destOrd="0" presId="urn:microsoft.com/office/officeart/2005/8/layout/hProcess3"/>
    <dgm:cxn modelId="{09E53DF0-9482-426A-A251-D47E134B6748}" type="presParOf" srcId="{6F66A741-BB02-4AB4-A584-015D3489933C}" destId="{5C676651-171D-4888-85ED-696235A19A73}" srcOrd="3" destOrd="0" presId="urn:microsoft.com/office/officeart/2005/8/layout/hProcess3"/>
    <dgm:cxn modelId="{14F98805-7F86-42E6-97B8-B9A281DA0400}" type="presParOf" srcId="{6F66A741-BB02-4AB4-A584-015D3489933C}" destId="{1BC2BC1E-A54F-47CD-9CF2-44DF1D976D88}" srcOrd="4" destOrd="0" presId="urn:microsoft.com/office/officeart/2005/8/layout/hProcess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69E7741-4927-4B0A-9AE5-3A4B34D96486}" type="doc">
      <dgm:prSet loTypeId="urn:microsoft.com/office/officeart/2008/layout/VerticalCurvedList" loCatId="list" qsTypeId="urn:microsoft.com/office/officeart/2005/8/quickstyle/simple3" qsCatId="simple" csTypeId="urn:microsoft.com/office/officeart/2005/8/colors/accent2_3" csCatId="accent2" phldr="1"/>
      <dgm:spPr/>
      <dgm:t>
        <a:bodyPr/>
        <a:lstStyle/>
        <a:p>
          <a:endParaRPr lang="es-CO"/>
        </a:p>
      </dgm:t>
    </dgm:pt>
    <dgm:pt modelId="{97B4B39E-4FED-44B4-993A-6344F0811F45}">
      <dgm:prSet phldrT="[Texto]" custT="1"/>
      <dgm:spPr/>
      <dgm:t>
        <a:bodyPr/>
        <a:lstStyle/>
        <a:p>
          <a:r>
            <a:rPr lang="es-ES" sz="3200" b="1" dirty="0">
              <a:latin typeface="Arial Narrow" pitchFamily="34" charset="0"/>
            </a:rPr>
            <a:t>TRANSGENERISTA</a:t>
          </a:r>
          <a:endParaRPr lang="es-CO" sz="3200" b="1" dirty="0">
            <a:latin typeface="Arial Narrow" pitchFamily="34" charset="0"/>
          </a:endParaRPr>
        </a:p>
      </dgm:t>
    </dgm:pt>
    <dgm:pt modelId="{4F97B1C7-60D2-45C9-9F6E-E8AE1DCE2880}" type="parTrans" cxnId="{B66C9194-662A-4A33-B0C1-4D609BB665AF}">
      <dgm:prSet/>
      <dgm:spPr/>
      <dgm:t>
        <a:bodyPr/>
        <a:lstStyle/>
        <a:p>
          <a:endParaRPr lang="es-CO" sz="3200" b="1">
            <a:solidFill>
              <a:schemeClr val="tx1"/>
            </a:solidFill>
            <a:latin typeface="Arial Narrow" pitchFamily="34" charset="0"/>
          </a:endParaRPr>
        </a:p>
      </dgm:t>
    </dgm:pt>
    <dgm:pt modelId="{0CD973B9-7D2D-4699-AE20-060E5C57B125}" type="sibTrans" cxnId="{B66C9194-662A-4A33-B0C1-4D609BB665AF}">
      <dgm:prSet/>
      <dgm:spPr/>
      <dgm:t>
        <a:bodyPr/>
        <a:lstStyle/>
        <a:p>
          <a:endParaRPr lang="es-CO" sz="3200" b="1">
            <a:solidFill>
              <a:schemeClr val="tx1"/>
            </a:solidFill>
            <a:latin typeface="Arial Narrow" pitchFamily="34" charset="0"/>
          </a:endParaRPr>
        </a:p>
      </dgm:t>
    </dgm:pt>
    <dgm:pt modelId="{39A0BB94-70BA-4F29-8E09-7C726C379B9A}">
      <dgm:prSet phldrT="[Texto]" custT="1"/>
      <dgm:spPr/>
      <dgm:t>
        <a:bodyPr/>
        <a:lstStyle/>
        <a:p>
          <a:r>
            <a:rPr lang="es-ES" sz="3200" b="1" dirty="0">
              <a:latin typeface="Arial Narrow" pitchFamily="34" charset="0"/>
            </a:rPr>
            <a:t>TRANSEXUAL</a:t>
          </a:r>
          <a:endParaRPr lang="es-CO" sz="3200" b="1" dirty="0">
            <a:latin typeface="Arial Narrow" pitchFamily="34" charset="0"/>
          </a:endParaRPr>
        </a:p>
      </dgm:t>
    </dgm:pt>
    <dgm:pt modelId="{0F980F85-C1AC-4BAB-89A8-E15DEBFF7278}" type="parTrans" cxnId="{21C033DA-5FD7-427E-B0B3-54C1BAB21BFB}">
      <dgm:prSet/>
      <dgm:spPr/>
      <dgm:t>
        <a:bodyPr/>
        <a:lstStyle/>
        <a:p>
          <a:endParaRPr lang="es-CO" sz="3200" b="1">
            <a:solidFill>
              <a:schemeClr val="tx1"/>
            </a:solidFill>
            <a:latin typeface="Arial Narrow" pitchFamily="34" charset="0"/>
          </a:endParaRPr>
        </a:p>
      </dgm:t>
    </dgm:pt>
    <dgm:pt modelId="{84441B90-E706-4CDC-9F56-3E26E671A530}" type="sibTrans" cxnId="{21C033DA-5FD7-427E-B0B3-54C1BAB21BFB}">
      <dgm:prSet/>
      <dgm:spPr/>
      <dgm:t>
        <a:bodyPr/>
        <a:lstStyle/>
        <a:p>
          <a:endParaRPr lang="es-CO" sz="3200" b="1">
            <a:solidFill>
              <a:schemeClr val="tx1"/>
            </a:solidFill>
            <a:latin typeface="Arial Narrow" pitchFamily="34" charset="0"/>
          </a:endParaRPr>
        </a:p>
      </dgm:t>
    </dgm:pt>
    <dgm:pt modelId="{FC789FD4-5A84-4063-8835-8E65863096A1}">
      <dgm:prSet phldrT="[Texto]" custT="1"/>
      <dgm:spPr/>
      <dgm:t>
        <a:bodyPr/>
        <a:lstStyle/>
        <a:p>
          <a:r>
            <a:rPr lang="es-ES" sz="3200" b="1" dirty="0">
              <a:latin typeface="Arial Narrow" pitchFamily="34" charset="0"/>
            </a:rPr>
            <a:t>TRAVESTI</a:t>
          </a:r>
          <a:endParaRPr lang="es-CO" sz="3200" b="1" dirty="0">
            <a:latin typeface="Arial Narrow" pitchFamily="34" charset="0"/>
          </a:endParaRPr>
        </a:p>
      </dgm:t>
    </dgm:pt>
    <dgm:pt modelId="{0365D123-F2A4-4DAC-A1EF-0873817C3D8A}" type="parTrans" cxnId="{83CFC59F-9276-4287-82F2-1A629A399615}">
      <dgm:prSet/>
      <dgm:spPr/>
      <dgm:t>
        <a:bodyPr/>
        <a:lstStyle/>
        <a:p>
          <a:endParaRPr lang="es-CO" sz="3200" b="1">
            <a:solidFill>
              <a:schemeClr val="tx1"/>
            </a:solidFill>
            <a:latin typeface="Arial Narrow" pitchFamily="34" charset="0"/>
          </a:endParaRPr>
        </a:p>
      </dgm:t>
    </dgm:pt>
    <dgm:pt modelId="{AFACAD3E-942B-4FC0-A198-9C2FCBA6878E}" type="sibTrans" cxnId="{83CFC59F-9276-4287-82F2-1A629A399615}">
      <dgm:prSet/>
      <dgm:spPr/>
      <dgm:t>
        <a:bodyPr/>
        <a:lstStyle/>
        <a:p>
          <a:endParaRPr lang="es-CO" sz="3200" b="1">
            <a:solidFill>
              <a:schemeClr val="tx1"/>
            </a:solidFill>
            <a:latin typeface="Arial Narrow" pitchFamily="34" charset="0"/>
          </a:endParaRPr>
        </a:p>
      </dgm:t>
    </dgm:pt>
    <dgm:pt modelId="{2ADF82D9-7C6F-47B3-B277-6F16B25A1E75}">
      <dgm:prSet phldrT="[Texto]" custT="1"/>
      <dgm:spPr/>
      <dgm:t>
        <a:bodyPr/>
        <a:lstStyle/>
        <a:p>
          <a:r>
            <a:rPr lang="es-ES" sz="3200" b="1">
              <a:latin typeface="Arial Narrow" pitchFamily="34" charset="0"/>
            </a:rPr>
            <a:t>TRANSFORMISTA</a:t>
          </a:r>
          <a:endParaRPr lang="es-CO" sz="3200" b="1" dirty="0">
            <a:latin typeface="Arial Narrow" pitchFamily="34" charset="0"/>
          </a:endParaRPr>
        </a:p>
      </dgm:t>
    </dgm:pt>
    <dgm:pt modelId="{6BF73B1B-B5FA-46D5-9830-E827EA0AFC54}" type="parTrans" cxnId="{7089F07E-0878-4917-A4F4-144AC477235D}">
      <dgm:prSet/>
      <dgm:spPr/>
      <dgm:t>
        <a:bodyPr/>
        <a:lstStyle/>
        <a:p>
          <a:endParaRPr lang="es-CO" sz="3200" b="1">
            <a:solidFill>
              <a:schemeClr val="tx1"/>
            </a:solidFill>
            <a:latin typeface="Arial Narrow" pitchFamily="34" charset="0"/>
          </a:endParaRPr>
        </a:p>
      </dgm:t>
    </dgm:pt>
    <dgm:pt modelId="{159A0826-19A3-4369-BBB0-DACE3D520359}" type="sibTrans" cxnId="{7089F07E-0878-4917-A4F4-144AC477235D}">
      <dgm:prSet/>
      <dgm:spPr/>
      <dgm:t>
        <a:bodyPr/>
        <a:lstStyle/>
        <a:p>
          <a:endParaRPr lang="es-CO" sz="3200" b="1">
            <a:solidFill>
              <a:schemeClr val="tx1"/>
            </a:solidFill>
            <a:latin typeface="Arial Narrow" pitchFamily="34" charset="0"/>
          </a:endParaRPr>
        </a:p>
      </dgm:t>
    </dgm:pt>
    <dgm:pt modelId="{509D91E9-981A-4260-80DA-02BCA80F9005}">
      <dgm:prSet phldrT="[Texto]" custT="1"/>
      <dgm:spPr/>
      <dgm:t>
        <a:bodyPr/>
        <a:lstStyle/>
        <a:p>
          <a:r>
            <a:rPr lang="es-CO" sz="3200" b="1" dirty="0">
              <a:latin typeface="Arial Narrow" pitchFamily="34" charset="0"/>
            </a:rPr>
            <a:t>QUEER</a:t>
          </a:r>
        </a:p>
      </dgm:t>
    </dgm:pt>
    <dgm:pt modelId="{E77351D0-2E77-4DF7-8715-6286E9AEFE06}" type="parTrans" cxnId="{6C269273-7789-49F8-ABAA-2F534AF63B70}">
      <dgm:prSet/>
      <dgm:spPr/>
      <dgm:t>
        <a:bodyPr/>
        <a:lstStyle/>
        <a:p>
          <a:endParaRPr lang="es-CO"/>
        </a:p>
      </dgm:t>
    </dgm:pt>
    <dgm:pt modelId="{F7EBD62F-56EC-4CBA-8CBF-7CA2E0864B3F}" type="sibTrans" cxnId="{6C269273-7789-49F8-ABAA-2F534AF63B70}">
      <dgm:prSet/>
      <dgm:spPr/>
      <dgm:t>
        <a:bodyPr/>
        <a:lstStyle/>
        <a:p>
          <a:endParaRPr lang="es-CO"/>
        </a:p>
      </dgm:t>
    </dgm:pt>
    <dgm:pt modelId="{77A4E4E1-4968-468B-A681-4726B7A4AE2A}" type="pres">
      <dgm:prSet presAssocID="{E69E7741-4927-4B0A-9AE5-3A4B34D96486}" presName="Name0" presStyleCnt="0">
        <dgm:presLayoutVars>
          <dgm:chMax val="7"/>
          <dgm:chPref val="7"/>
          <dgm:dir/>
        </dgm:presLayoutVars>
      </dgm:prSet>
      <dgm:spPr/>
    </dgm:pt>
    <dgm:pt modelId="{3BE2D98E-7A0C-4F7E-8B3C-FA6D7B921616}" type="pres">
      <dgm:prSet presAssocID="{E69E7741-4927-4B0A-9AE5-3A4B34D96486}" presName="Name1" presStyleCnt="0"/>
      <dgm:spPr/>
    </dgm:pt>
    <dgm:pt modelId="{A997FADF-3E8E-47AD-9DC6-A4878FB99A7A}" type="pres">
      <dgm:prSet presAssocID="{E69E7741-4927-4B0A-9AE5-3A4B34D96486}" presName="cycle" presStyleCnt="0"/>
      <dgm:spPr/>
    </dgm:pt>
    <dgm:pt modelId="{CFF76D29-165E-4F89-8E6D-6EC98C4EC8BE}" type="pres">
      <dgm:prSet presAssocID="{E69E7741-4927-4B0A-9AE5-3A4B34D96486}" presName="srcNode" presStyleLbl="node1" presStyleIdx="0" presStyleCnt="5"/>
      <dgm:spPr/>
    </dgm:pt>
    <dgm:pt modelId="{A53C9C62-D71F-4F1B-BCCD-327C21828919}" type="pres">
      <dgm:prSet presAssocID="{E69E7741-4927-4B0A-9AE5-3A4B34D96486}" presName="conn" presStyleLbl="parChTrans1D2" presStyleIdx="0" presStyleCnt="1"/>
      <dgm:spPr/>
    </dgm:pt>
    <dgm:pt modelId="{69902705-FBE3-4FC1-8A91-01113FC20629}" type="pres">
      <dgm:prSet presAssocID="{E69E7741-4927-4B0A-9AE5-3A4B34D96486}" presName="extraNode" presStyleLbl="node1" presStyleIdx="0" presStyleCnt="5"/>
      <dgm:spPr/>
    </dgm:pt>
    <dgm:pt modelId="{92F38695-4722-4A78-BE84-47B2F139D40E}" type="pres">
      <dgm:prSet presAssocID="{E69E7741-4927-4B0A-9AE5-3A4B34D96486}" presName="dstNode" presStyleLbl="node1" presStyleIdx="0" presStyleCnt="5"/>
      <dgm:spPr/>
    </dgm:pt>
    <dgm:pt modelId="{6C3231C4-3E00-430D-8067-D0EC84C0A49B}" type="pres">
      <dgm:prSet presAssocID="{97B4B39E-4FED-44B4-993A-6344F0811F45}" presName="text_1" presStyleLbl="node1" presStyleIdx="0" presStyleCnt="5" custScaleY="132192">
        <dgm:presLayoutVars>
          <dgm:bulletEnabled val="1"/>
        </dgm:presLayoutVars>
      </dgm:prSet>
      <dgm:spPr/>
    </dgm:pt>
    <dgm:pt modelId="{68474CBC-14AF-4A48-97E4-9EF24D0ACDE8}" type="pres">
      <dgm:prSet presAssocID="{97B4B39E-4FED-44B4-993A-6344F0811F45}" presName="accent_1" presStyleCnt="0"/>
      <dgm:spPr/>
    </dgm:pt>
    <dgm:pt modelId="{A44EEBF5-31BB-4E7B-876F-E4EC9C1ACCC8}" type="pres">
      <dgm:prSet presAssocID="{97B4B39E-4FED-44B4-993A-6344F0811F45}" presName="accentRepeatNode" presStyleLbl="solidFgAcc1" presStyleIdx="0" presStyleCnt="5">
        <dgm:style>
          <a:lnRef idx="3">
            <a:schemeClr val="lt1"/>
          </a:lnRef>
          <a:fillRef idx="1">
            <a:schemeClr val="accent2"/>
          </a:fillRef>
          <a:effectRef idx="1">
            <a:schemeClr val="accent2"/>
          </a:effectRef>
          <a:fontRef idx="minor">
            <a:schemeClr val="lt1"/>
          </a:fontRef>
        </dgm:style>
      </dgm:prSet>
      <dgm:spPr/>
    </dgm:pt>
    <dgm:pt modelId="{C71FCA1A-EA98-49FE-A0D5-F05768FA6475}" type="pres">
      <dgm:prSet presAssocID="{39A0BB94-70BA-4F29-8E09-7C726C379B9A}" presName="text_2" presStyleLbl="node1" presStyleIdx="1" presStyleCnt="5">
        <dgm:presLayoutVars>
          <dgm:bulletEnabled val="1"/>
        </dgm:presLayoutVars>
      </dgm:prSet>
      <dgm:spPr/>
    </dgm:pt>
    <dgm:pt modelId="{0BD9F69A-26BB-4324-8C44-7830817A6425}" type="pres">
      <dgm:prSet presAssocID="{39A0BB94-70BA-4F29-8E09-7C726C379B9A}" presName="accent_2" presStyleCnt="0"/>
      <dgm:spPr/>
    </dgm:pt>
    <dgm:pt modelId="{3233B404-13ED-4BCE-9D68-CF6C17DF0865}" type="pres">
      <dgm:prSet presAssocID="{39A0BB94-70BA-4F29-8E09-7C726C379B9A}" presName="accentRepeatNode" presStyleLbl="solidFgAcc1" presStyleIdx="1" presStyleCnt="5">
        <dgm:style>
          <a:lnRef idx="3">
            <a:schemeClr val="lt1"/>
          </a:lnRef>
          <a:fillRef idx="1">
            <a:schemeClr val="accent2"/>
          </a:fillRef>
          <a:effectRef idx="1">
            <a:schemeClr val="accent2"/>
          </a:effectRef>
          <a:fontRef idx="minor">
            <a:schemeClr val="lt1"/>
          </a:fontRef>
        </dgm:style>
      </dgm:prSet>
      <dgm:spPr/>
    </dgm:pt>
    <dgm:pt modelId="{85FF4793-44AF-40D7-9049-707058DC84BD}" type="pres">
      <dgm:prSet presAssocID="{FC789FD4-5A84-4063-8835-8E65863096A1}" presName="text_3" presStyleLbl="node1" presStyleIdx="2" presStyleCnt="5" custLinFactNeighborY="-23610">
        <dgm:presLayoutVars>
          <dgm:bulletEnabled val="1"/>
        </dgm:presLayoutVars>
      </dgm:prSet>
      <dgm:spPr/>
    </dgm:pt>
    <dgm:pt modelId="{96DD6306-D496-4E44-8B84-13D7660498A0}" type="pres">
      <dgm:prSet presAssocID="{FC789FD4-5A84-4063-8835-8E65863096A1}" presName="accent_3" presStyleCnt="0"/>
      <dgm:spPr/>
    </dgm:pt>
    <dgm:pt modelId="{FF7E20B0-2E4D-4A01-8388-B6E7E27F9423}" type="pres">
      <dgm:prSet presAssocID="{FC789FD4-5A84-4063-8835-8E65863096A1}" presName="accentRepeatNode" presStyleLbl="solidFgAcc1" presStyleIdx="2" presStyleCnt="5" custLinFactNeighborY="-18561">
        <dgm:style>
          <a:lnRef idx="3">
            <a:schemeClr val="lt1"/>
          </a:lnRef>
          <a:fillRef idx="1">
            <a:schemeClr val="accent2"/>
          </a:fillRef>
          <a:effectRef idx="1">
            <a:schemeClr val="accent2"/>
          </a:effectRef>
          <a:fontRef idx="minor">
            <a:schemeClr val="lt1"/>
          </a:fontRef>
        </dgm:style>
      </dgm:prSet>
      <dgm:spPr/>
    </dgm:pt>
    <dgm:pt modelId="{ACA4D744-BE89-4ABD-A3D6-24B0986D08AE}" type="pres">
      <dgm:prSet presAssocID="{2ADF82D9-7C6F-47B3-B277-6F16B25A1E75}" presName="text_4" presStyleLbl="node1" presStyleIdx="3" presStyleCnt="5" custScaleY="149886" custLinFactNeighborY="-15745">
        <dgm:presLayoutVars>
          <dgm:bulletEnabled val="1"/>
        </dgm:presLayoutVars>
      </dgm:prSet>
      <dgm:spPr/>
    </dgm:pt>
    <dgm:pt modelId="{CF5C1C9A-B58A-4BF0-A5F0-8DE7B56A1846}" type="pres">
      <dgm:prSet presAssocID="{2ADF82D9-7C6F-47B3-B277-6F16B25A1E75}" presName="accent_4" presStyleCnt="0"/>
      <dgm:spPr/>
    </dgm:pt>
    <dgm:pt modelId="{14819986-10AA-4AD3-913C-722707E23DEB}" type="pres">
      <dgm:prSet presAssocID="{2ADF82D9-7C6F-47B3-B277-6F16B25A1E75}" presName="accentRepeatNode" presStyleLbl="solidFgAcc1" presStyleIdx="3" presStyleCnt="5" custLinFactNeighborY="-12877">
        <dgm:style>
          <a:lnRef idx="3">
            <a:schemeClr val="lt1"/>
          </a:lnRef>
          <a:fillRef idx="1">
            <a:schemeClr val="accent2"/>
          </a:fillRef>
          <a:effectRef idx="1">
            <a:schemeClr val="accent2"/>
          </a:effectRef>
          <a:fontRef idx="minor">
            <a:schemeClr val="lt1"/>
          </a:fontRef>
        </dgm:style>
      </dgm:prSet>
      <dgm:spPr/>
    </dgm:pt>
    <dgm:pt modelId="{B5B46218-AF59-40C1-853F-A41AD61D4654}" type="pres">
      <dgm:prSet presAssocID="{509D91E9-981A-4260-80DA-02BCA80F9005}" presName="text_5" presStyleLbl="node1" presStyleIdx="4" presStyleCnt="5">
        <dgm:presLayoutVars>
          <dgm:bulletEnabled val="1"/>
        </dgm:presLayoutVars>
      </dgm:prSet>
      <dgm:spPr/>
    </dgm:pt>
    <dgm:pt modelId="{1C169111-1F6E-4572-A2CA-6EECF026A5DA}" type="pres">
      <dgm:prSet presAssocID="{509D91E9-981A-4260-80DA-02BCA80F9005}" presName="accent_5" presStyleCnt="0"/>
      <dgm:spPr/>
    </dgm:pt>
    <dgm:pt modelId="{83F170D7-61CB-4D61-B48F-897987B0A784}" type="pres">
      <dgm:prSet presAssocID="{509D91E9-981A-4260-80DA-02BCA80F9005}" presName="accentRepeatNode" presStyleLbl="solidFgAcc1" presStyleIdx="4" presStyleCnt="5">
        <dgm:style>
          <a:lnRef idx="3">
            <a:schemeClr val="lt1"/>
          </a:lnRef>
          <a:fillRef idx="1">
            <a:schemeClr val="accent2"/>
          </a:fillRef>
          <a:effectRef idx="1">
            <a:schemeClr val="accent2"/>
          </a:effectRef>
          <a:fontRef idx="minor">
            <a:schemeClr val="lt1"/>
          </a:fontRef>
        </dgm:style>
      </dgm:prSet>
      <dgm:spPr/>
    </dgm:pt>
  </dgm:ptLst>
  <dgm:cxnLst>
    <dgm:cxn modelId="{77DFF929-7F55-4343-BD75-5FEAA9A62881}" type="presOf" srcId="{E69E7741-4927-4B0A-9AE5-3A4B34D96486}" destId="{77A4E4E1-4968-468B-A681-4726B7A4AE2A}" srcOrd="0" destOrd="0" presId="urn:microsoft.com/office/officeart/2008/layout/VerticalCurvedList"/>
    <dgm:cxn modelId="{71EB2B3D-77D7-489A-A3C1-B899FED0F6A9}" type="presOf" srcId="{39A0BB94-70BA-4F29-8E09-7C726C379B9A}" destId="{C71FCA1A-EA98-49FE-A0D5-F05768FA6475}" srcOrd="0" destOrd="0" presId="urn:microsoft.com/office/officeart/2008/layout/VerticalCurvedList"/>
    <dgm:cxn modelId="{6C269273-7789-49F8-ABAA-2F534AF63B70}" srcId="{E69E7741-4927-4B0A-9AE5-3A4B34D96486}" destId="{509D91E9-981A-4260-80DA-02BCA80F9005}" srcOrd="4" destOrd="0" parTransId="{E77351D0-2E77-4DF7-8715-6286E9AEFE06}" sibTransId="{F7EBD62F-56EC-4CBA-8CBF-7CA2E0864B3F}"/>
    <dgm:cxn modelId="{1A39B35A-899E-4264-BBF5-88585B11653E}" type="presOf" srcId="{0CD973B9-7D2D-4699-AE20-060E5C57B125}" destId="{A53C9C62-D71F-4F1B-BCCD-327C21828919}" srcOrd="0" destOrd="0" presId="urn:microsoft.com/office/officeart/2008/layout/VerticalCurvedList"/>
    <dgm:cxn modelId="{7089F07E-0878-4917-A4F4-144AC477235D}" srcId="{E69E7741-4927-4B0A-9AE5-3A4B34D96486}" destId="{2ADF82D9-7C6F-47B3-B277-6F16B25A1E75}" srcOrd="3" destOrd="0" parTransId="{6BF73B1B-B5FA-46D5-9830-E827EA0AFC54}" sibTransId="{159A0826-19A3-4369-BBB0-DACE3D520359}"/>
    <dgm:cxn modelId="{58820E85-7A75-4086-8A9D-312286B25F64}" type="presOf" srcId="{FC789FD4-5A84-4063-8835-8E65863096A1}" destId="{85FF4793-44AF-40D7-9049-707058DC84BD}" srcOrd="0" destOrd="0" presId="urn:microsoft.com/office/officeart/2008/layout/VerticalCurvedList"/>
    <dgm:cxn modelId="{5E42AE88-C183-4462-A060-48574400A13B}" type="presOf" srcId="{97B4B39E-4FED-44B4-993A-6344F0811F45}" destId="{6C3231C4-3E00-430D-8067-D0EC84C0A49B}" srcOrd="0" destOrd="0" presId="urn:microsoft.com/office/officeart/2008/layout/VerticalCurvedList"/>
    <dgm:cxn modelId="{B66C9194-662A-4A33-B0C1-4D609BB665AF}" srcId="{E69E7741-4927-4B0A-9AE5-3A4B34D96486}" destId="{97B4B39E-4FED-44B4-993A-6344F0811F45}" srcOrd="0" destOrd="0" parTransId="{4F97B1C7-60D2-45C9-9F6E-E8AE1DCE2880}" sibTransId="{0CD973B9-7D2D-4699-AE20-060E5C57B125}"/>
    <dgm:cxn modelId="{83CFC59F-9276-4287-82F2-1A629A399615}" srcId="{E69E7741-4927-4B0A-9AE5-3A4B34D96486}" destId="{FC789FD4-5A84-4063-8835-8E65863096A1}" srcOrd="2" destOrd="0" parTransId="{0365D123-F2A4-4DAC-A1EF-0873817C3D8A}" sibTransId="{AFACAD3E-942B-4FC0-A198-9C2FCBA6878E}"/>
    <dgm:cxn modelId="{9038F89F-2A96-4C56-8CB9-39838B8B4179}" type="presOf" srcId="{2ADF82D9-7C6F-47B3-B277-6F16B25A1E75}" destId="{ACA4D744-BE89-4ABD-A3D6-24B0986D08AE}" srcOrd="0" destOrd="0" presId="urn:microsoft.com/office/officeart/2008/layout/VerticalCurvedList"/>
    <dgm:cxn modelId="{86B219A8-47A1-4799-8814-85AAC87E8651}" type="presOf" srcId="{509D91E9-981A-4260-80DA-02BCA80F9005}" destId="{B5B46218-AF59-40C1-853F-A41AD61D4654}" srcOrd="0" destOrd="0" presId="urn:microsoft.com/office/officeart/2008/layout/VerticalCurvedList"/>
    <dgm:cxn modelId="{21C033DA-5FD7-427E-B0B3-54C1BAB21BFB}" srcId="{E69E7741-4927-4B0A-9AE5-3A4B34D96486}" destId="{39A0BB94-70BA-4F29-8E09-7C726C379B9A}" srcOrd="1" destOrd="0" parTransId="{0F980F85-C1AC-4BAB-89A8-E15DEBFF7278}" sibTransId="{84441B90-E706-4CDC-9F56-3E26E671A530}"/>
    <dgm:cxn modelId="{FA22720B-640C-43E8-B296-33182D251719}" type="presParOf" srcId="{77A4E4E1-4968-468B-A681-4726B7A4AE2A}" destId="{3BE2D98E-7A0C-4F7E-8B3C-FA6D7B921616}" srcOrd="0" destOrd="0" presId="urn:microsoft.com/office/officeart/2008/layout/VerticalCurvedList"/>
    <dgm:cxn modelId="{A7A1C32D-369F-4959-AD43-5846060A15C3}" type="presParOf" srcId="{3BE2D98E-7A0C-4F7E-8B3C-FA6D7B921616}" destId="{A997FADF-3E8E-47AD-9DC6-A4878FB99A7A}" srcOrd="0" destOrd="0" presId="urn:microsoft.com/office/officeart/2008/layout/VerticalCurvedList"/>
    <dgm:cxn modelId="{33E0C981-B342-416E-96A8-2B5D6D1689B4}" type="presParOf" srcId="{A997FADF-3E8E-47AD-9DC6-A4878FB99A7A}" destId="{CFF76D29-165E-4F89-8E6D-6EC98C4EC8BE}" srcOrd="0" destOrd="0" presId="urn:microsoft.com/office/officeart/2008/layout/VerticalCurvedList"/>
    <dgm:cxn modelId="{7A6F9535-1181-4E66-A8F0-0AD9ED33D2E0}" type="presParOf" srcId="{A997FADF-3E8E-47AD-9DC6-A4878FB99A7A}" destId="{A53C9C62-D71F-4F1B-BCCD-327C21828919}" srcOrd="1" destOrd="0" presId="urn:microsoft.com/office/officeart/2008/layout/VerticalCurvedList"/>
    <dgm:cxn modelId="{EE61937C-0DB4-4ABB-B0F3-10EB0FB8E586}" type="presParOf" srcId="{A997FADF-3E8E-47AD-9DC6-A4878FB99A7A}" destId="{69902705-FBE3-4FC1-8A91-01113FC20629}" srcOrd="2" destOrd="0" presId="urn:microsoft.com/office/officeart/2008/layout/VerticalCurvedList"/>
    <dgm:cxn modelId="{2FA90193-5C06-49C2-B40F-529DC860DF9C}" type="presParOf" srcId="{A997FADF-3E8E-47AD-9DC6-A4878FB99A7A}" destId="{92F38695-4722-4A78-BE84-47B2F139D40E}" srcOrd="3" destOrd="0" presId="urn:microsoft.com/office/officeart/2008/layout/VerticalCurvedList"/>
    <dgm:cxn modelId="{A480E8BE-03FC-4B15-A2E8-9BA5101FCCE3}" type="presParOf" srcId="{3BE2D98E-7A0C-4F7E-8B3C-FA6D7B921616}" destId="{6C3231C4-3E00-430D-8067-D0EC84C0A49B}" srcOrd="1" destOrd="0" presId="urn:microsoft.com/office/officeart/2008/layout/VerticalCurvedList"/>
    <dgm:cxn modelId="{9FC60E3E-542D-4A84-B6AC-C287A0B6B025}" type="presParOf" srcId="{3BE2D98E-7A0C-4F7E-8B3C-FA6D7B921616}" destId="{68474CBC-14AF-4A48-97E4-9EF24D0ACDE8}" srcOrd="2" destOrd="0" presId="urn:microsoft.com/office/officeart/2008/layout/VerticalCurvedList"/>
    <dgm:cxn modelId="{5959E565-79FC-4C1A-9BB3-B7C1B9FB634F}" type="presParOf" srcId="{68474CBC-14AF-4A48-97E4-9EF24D0ACDE8}" destId="{A44EEBF5-31BB-4E7B-876F-E4EC9C1ACCC8}" srcOrd="0" destOrd="0" presId="urn:microsoft.com/office/officeart/2008/layout/VerticalCurvedList"/>
    <dgm:cxn modelId="{F78F5E90-9A88-4665-BDCB-CDA43D4A2E49}" type="presParOf" srcId="{3BE2D98E-7A0C-4F7E-8B3C-FA6D7B921616}" destId="{C71FCA1A-EA98-49FE-A0D5-F05768FA6475}" srcOrd="3" destOrd="0" presId="urn:microsoft.com/office/officeart/2008/layout/VerticalCurvedList"/>
    <dgm:cxn modelId="{23B280E2-B77C-421E-B51A-1A2E819FDCD9}" type="presParOf" srcId="{3BE2D98E-7A0C-4F7E-8B3C-FA6D7B921616}" destId="{0BD9F69A-26BB-4324-8C44-7830817A6425}" srcOrd="4" destOrd="0" presId="urn:microsoft.com/office/officeart/2008/layout/VerticalCurvedList"/>
    <dgm:cxn modelId="{908A5AE0-009A-4EE8-940C-82A0A467FF2F}" type="presParOf" srcId="{0BD9F69A-26BB-4324-8C44-7830817A6425}" destId="{3233B404-13ED-4BCE-9D68-CF6C17DF0865}" srcOrd="0" destOrd="0" presId="urn:microsoft.com/office/officeart/2008/layout/VerticalCurvedList"/>
    <dgm:cxn modelId="{596E9A78-4A69-4390-BF6B-6E11B6DE7264}" type="presParOf" srcId="{3BE2D98E-7A0C-4F7E-8B3C-FA6D7B921616}" destId="{85FF4793-44AF-40D7-9049-707058DC84BD}" srcOrd="5" destOrd="0" presId="urn:microsoft.com/office/officeart/2008/layout/VerticalCurvedList"/>
    <dgm:cxn modelId="{1D0C4080-EB71-47B4-B64D-156D5B7C5254}" type="presParOf" srcId="{3BE2D98E-7A0C-4F7E-8B3C-FA6D7B921616}" destId="{96DD6306-D496-4E44-8B84-13D7660498A0}" srcOrd="6" destOrd="0" presId="urn:microsoft.com/office/officeart/2008/layout/VerticalCurvedList"/>
    <dgm:cxn modelId="{5B2D25A9-BC11-4D7F-BC1F-33F2DC70AFD4}" type="presParOf" srcId="{96DD6306-D496-4E44-8B84-13D7660498A0}" destId="{FF7E20B0-2E4D-4A01-8388-B6E7E27F9423}" srcOrd="0" destOrd="0" presId="urn:microsoft.com/office/officeart/2008/layout/VerticalCurvedList"/>
    <dgm:cxn modelId="{A244DFE8-1E1D-4D7C-84B3-2B1E6AD61B4B}" type="presParOf" srcId="{3BE2D98E-7A0C-4F7E-8B3C-FA6D7B921616}" destId="{ACA4D744-BE89-4ABD-A3D6-24B0986D08AE}" srcOrd="7" destOrd="0" presId="urn:microsoft.com/office/officeart/2008/layout/VerticalCurvedList"/>
    <dgm:cxn modelId="{8C2C7F53-413B-4B14-AAB5-2A9B91F184E1}" type="presParOf" srcId="{3BE2D98E-7A0C-4F7E-8B3C-FA6D7B921616}" destId="{CF5C1C9A-B58A-4BF0-A5F0-8DE7B56A1846}" srcOrd="8" destOrd="0" presId="urn:microsoft.com/office/officeart/2008/layout/VerticalCurvedList"/>
    <dgm:cxn modelId="{70C497CB-BBB2-46FE-8E08-FAA63097866B}" type="presParOf" srcId="{CF5C1C9A-B58A-4BF0-A5F0-8DE7B56A1846}" destId="{14819986-10AA-4AD3-913C-722707E23DEB}" srcOrd="0" destOrd="0" presId="urn:microsoft.com/office/officeart/2008/layout/VerticalCurvedList"/>
    <dgm:cxn modelId="{89D46B6B-2EF4-473C-AD9F-FAA9FB44C32B}" type="presParOf" srcId="{3BE2D98E-7A0C-4F7E-8B3C-FA6D7B921616}" destId="{B5B46218-AF59-40C1-853F-A41AD61D4654}" srcOrd="9" destOrd="0" presId="urn:microsoft.com/office/officeart/2008/layout/VerticalCurvedList"/>
    <dgm:cxn modelId="{C14D8BFE-2E11-4743-8702-5C770E7A1B0C}" type="presParOf" srcId="{3BE2D98E-7A0C-4F7E-8B3C-FA6D7B921616}" destId="{1C169111-1F6E-4572-A2CA-6EECF026A5DA}" srcOrd="10" destOrd="0" presId="urn:microsoft.com/office/officeart/2008/layout/VerticalCurvedList"/>
    <dgm:cxn modelId="{0443A93E-9B17-4B8B-8657-F229941FD9E6}" type="presParOf" srcId="{1C169111-1F6E-4572-A2CA-6EECF026A5DA}" destId="{83F170D7-61CB-4D61-B48F-897987B0A78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8AB1039-B595-4181-BBEB-28161FE91D31}" type="doc">
      <dgm:prSet loTypeId="urn:microsoft.com/office/officeart/2008/layout/HorizontalMultiLevelHierarchy" loCatId="hierarchy" qsTypeId="urn:microsoft.com/office/officeart/2005/8/quickstyle/3d3" qsCatId="3D" csTypeId="urn:microsoft.com/office/officeart/2005/8/colors/accent1_1" csCatId="accent1" phldr="1"/>
      <dgm:spPr/>
      <dgm:t>
        <a:bodyPr/>
        <a:lstStyle/>
        <a:p>
          <a:endParaRPr lang="es-CO"/>
        </a:p>
      </dgm:t>
    </dgm:pt>
    <dgm:pt modelId="{785375B2-9BAA-492A-8649-BF88BB163D64}">
      <dgm:prSet phldrT="[Texto]" custT="1">
        <dgm:style>
          <a:lnRef idx="1">
            <a:schemeClr val="accent1"/>
          </a:lnRef>
          <a:fillRef idx="2">
            <a:schemeClr val="accent1"/>
          </a:fillRef>
          <a:effectRef idx="1">
            <a:schemeClr val="accent1"/>
          </a:effectRef>
          <a:fontRef idx="minor">
            <a:schemeClr val="dk1"/>
          </a:fontRef>
        </dgm:style>
      </dgm:prSet>
      <dgm:spPr/>
      <dgm:t>
        <a:bodyPr/>
        <a:lstStyle/>
        <a:p>
          <a:pPr algn="ctr"/>
          <a:r>
            <a:rPr lang="es-CO" sz="2400" b="1" dirty="0">
              <a:latin typeface="Arial" pitchFamily="34" charset="0"/>
              <a:cs typeface="Arial" pitchFamily="34" charset="0"/>
            </a:rPr>
            <a:t>RIESGO SOCIAL</a:t>
          </a:r>
        </a:p>
      </dgm:t>
    </dgm:pt>
    <dgm:pt modelId="{606ED6A0-C111-4DC5-B856-F7670F6067B2}" type="parTrans" cxnId="{919DBC0C-BFD9-4E47-9E8F-A0294A8AA64C}">
      <dgm:prSet/>
      <dgm:spPr/>
      <dgm:t>
        <a:bodyPr/>
        <a:lstStyle/>
        <a:p>
          <a:pPr algn="l"/>
          <a:endParaRPr lang="es-CO" sz="2400" b="1">
            <a:solidFill>
              <a:schemeClr val="tx1"/>
            </a:solidFill>
            <a:latin typeface="Arial" pitchFamily="34" charset="0"/>
            <a:cs typeface="Arial" pitchFamily="34" charset="0"/>
          </a:endParaRPr>
        </a:p>
      </dgm:t>
    </dgm:pt>
    <dgm:pt modelId="{E0325F23-A628-4C59-A516-560CE62656FD}" type="sibTrans" cxnId="{919DBC0C-BFD9-4E47-9E8F-A0294A8AA64C}">
      <dgm:prSet/>
      <dgm:spPr/>
      <dgm:t>
        <a:bodyPr/>
        <a:lstStyle/>
        <a:p>
          <a:pPr algn="l"/>
          <a:endParaRPr lang="es-CO" sz="2400" b="1">
            <a:solidFill>
              <a:schemeClr val="tx1"/>
            </a:solidFill>
            <a:latin typeface="Arial" pitchFamily="34" charset="0"/>
            <a:cs typeface="Arial" pitchFamily="34" charset="0"/>
          </a:endParaRPr>
        </a:p>
      </dgm:t>
    </dgm:pt>
    <dgm:pt modelId="{1E55C171-3667-446B-8D1F-073F59A821EC}">
      <dgm:prSet phldrT="[Texto]" custT="1"/>
      <dgm:spPr/>
      <dgm:t>
        <a:bodyPr/>
        <a:lstStyle/>
        <a:p>
          <a:pPr algn="l"/>
          <a:r>
            <a:rPr lang="es-CO" sz="2400" b="1" dirty="0">
              <a:latin typeface="Arial" pitchFamily="34" charset="0"/>
              <a:cs typeface="Arial" pitchFamily="34" charset="0"/>
            </a:rPr>
            <a:t>Niños y jóvenes trabajadores       </a:t>
          </a:r>
        </a:p>
      </dgm:t>
    </dgm:pt>
    <dgm:pt modelId="{F75F67E6-5DEE-4234-9C1F-731B794F0C31}" type="parTrans" cxnId="{52B703CD-3686-4747-84CC-48418D19A65F}">
      <dgm:prSet custT="1"/>
      <dgm:spPr/>
      <dgm:t>
        <a:bodyPr/>
        <a:lstStyle/>
        <a:p>
          <a:pPr algn="l"/>
          <a:endParaRPr lang="es-CO" sz="2400" b="1">
            <a:solidFill>
              <a:schemeClr val="tx1"/>
            </a:solidFill>
            <a:latin typeface="Arial" pitchFamily="34" charset="0"/>
            <a:cs typeface="Arial" pitchFamily="34" charset="0"/>
          </a:endParaRPr>
        </a:p>
      </dgm:t>
    </dgm:pt>
    <dgm:pt modelId="{95B8D251-57C5-40B4-AD00-1675FCA43FDF}" type="sibTrans" cxnId="{52B703CD-3686-4747-84CC-48418D19A65F}">
      <dgm:prSet/>
      <dgm:spPr/>
      <dgm:t>
        <a:bodyPr/>
        <a:lstStyle/>
        <a:p>
          <a:pPr algn="l"/>
          <a:endParaRPr lang="es-CO" sz="2400" b="1">
            <a:solidFill>
              <a:schemeClr val="tx1"/>
            </a:solidFill>
            <a:latin typeface="Arial" pitchFamily="34" charset="0"/>
            <a:cs typeface="Arial" pitchFamily="34" charset="0"/>
          </a:endParaRPr>
        </a:p>
      </dgm:t>
    </dgm:pt>
    <dgm:pt modelId="{7D3F3F6B-865C-4673-9F80-280D6C038645}">
      <dgm:prSet phldrT="[Texto]" custT="1"/>
      <dgm:spPr/>
      <dgm:t>
        <a:bodyPr/>
        <a:lstStyle/>
        <a:p>
          <a:pPr algn="l"/>
          <a:r>
            <a:rPr lang="es-CO" sz="2400" b="1" dirty="0">
              <a:latin typeface="Arial" pitchFamily="34" charset="0"/>
              <a:cs typeface="Arial" pitchFamily="34" charset="0"/>
            </a:rPr>
            <a:t>Estudiantes vinculados al sistema responsabilidad civil</a:t>
          </a:r>
        </a:p>
      </dgm:t>
    </dgm:pt>
    <dgm:pt modelId="{C6788F4F-46AD-4606-BA18-E7466EF6EB4A}" type="parTrans" cxnId="{D5928247-8C1F-4A8D-80A4-B6DE864C2A33}">
      <dgm:prSet custT="1"/>
      <dgm:spPr/>
      <dgm:t>
        <a:bodyPr/>
        <a:lstStyle/>
        <a:p>
          <a:pPr algn="l"/>
          <a:endParaRPr lang="es-CO" sz="2400" b="1">
            <a:solidFill>
              <a:schemeClr val="tx1"/>
            </a:solidFill>
            <a:latin typeface="Arial" pitchFamily="34" charset="0"/>
            <a:cs typeface="Arial" pitchFamily="34" charset="0"/>
          </a:endParaRPr>
        </a:p>
      </dgm:t>
    </dgm:pt>
    <dgm:pt modelId="{43DA560C-7941-4731-95E4-C7FECF2EB6F4}" type="sibTrans" cxnId="{D5928247-8C1F-4A8D-80A4-B6DE864C2A33}">
      <dgm:prSet/>
      <dgm:spPr/>
      <dgm:t>
        <a:bodyPr/>
        <a:lstStyle/>
        <a:p>
          <a:pPr algn="l"/>
          <a:endParaRPr lang="es-CO" sz="2400" b="1">
            <a:solidFill>
              <a:schemeClr val="tx1"/>
            </a:solidFill>
            <a:latin typeface="Arial" pitchFamily="34" charset="0"/>
            <a:cs typeface="Arial" pitchFamily="34" charset="0"/>
          </a:endParaRPr>
        </a:p>
      </dgm:t>
    </dgm:pt>
    <dgm:pt modelId="{77C989D0-CB52-42C9-8115-194A605855C1}">
      <dgm:prSet phldrT="[Texto]" custT="1"/>
      <dgm:spPr/>
      <dgm:t>
        <a:bodyPr/>
        <a:lstStyle/>
        <a:p>
          <a:pPr algn="l"/>
          <a:r>
            <a:rPr lang="es-CO" sz="2400" b="1" dirty="0">
              <a:latin typeface="Arial" pitchFamily="34" charset="0"/>
              <a:cs typeface="Arial" pitchFamily="34" charset="0"/>
            </a:rPr>
            <a:t>Requieren protección por </a:t>
          </a:r>
        </a:p>
        <a:p>
          <a:pPr algn="l"/>
          <a:r>
            <a:rPr lang="es-CO" sz="2400" b="1" dirty="0">
              <a:latin typeface="Arial" pitchFamily="34" charset="0"/>
              <a:cs typeface="Arial" pitchFamily="34" charset="0"/>
            </a:rPr>
            <a:t>vulneración  de derechos</a:t>
          </a:r>
        </a:p>
      </dgm:t>
    </dgm:pt>
    <dgm:pt modelId="{5BACC3DE-C302-4741-B359-AA6DF2800EE3}" type="parTrans" cxnId="{1E69D76E-2BC5-483D-87FC-9BAAF06BCA51}">
      <dgm:prSet custT="1"/>
      <dgm:spPr/>
      <dgm:t>
        <a:bodyPr/>
        <a:lstStyle/>
        <a:p>
          <a:pPr algn="l"/>
          <a:endParaRPr lang="es-CO" sz="2400" b="1">
            <a:latin typeface="Arial" pitchFamily="34" charset="0"/>
            <a:cs typeface="Arial" pitchFamily="34" charset="0"/>
          </a:endParaRPr>
        </a:p>
      </dgm:t>
    </dgm:pt>
    <dgm:pt modelId="{907C986F-46AF-4832-93F7-AF640883E32F}" type="sibTrans" cxnId="{1E69D76E-2BC5-483D-87FC-9BAAF06BCA51}">
      <dgm:prSet/>
      <dgm:spPr/>
      <dgm:t>
        <a:bodyPr/>
        <a:lstStyle/>
        <a:p>
          <a:pPr algn="l"/>
          <a:endParaRPr lang="es-CO" sz="2400" b="1">
            <a:latin typeface="Arial" pitchFamily="34" charset="0"/>
            <a:cs typeface="Arial" pitchFamily="34" charset="0"/>
          </a:endParaRPr>
        </a:p>
      </dgm:t>
    </dgm:pt>
    <dgm:pt modelId="{55AD8CC5-6042-42CB-BF6F-24D7807A315A}">
      <dgm:prSet custT="1"/>
      <dgm:spPr/>
      <dgm:t>
        <a:bodyPr/>
        <a:lstStyle/>
        <a:p>
          <a:pPr algn="l"/>
          <a:r>
            <a:rPr lang="es-CO" sz="2400" b="1" dirty="0">
              <a:latin typeface="Arial" pitchFamily="34" charset="0"/>
              <a:cs typeface="Arial" pitchFamily="34" charset="0"/>
            </a:rPr>
            <a:t>Consumo de sustancias psicoactivas</a:t>
          </a:r>
        </a:p>
      </dgm:t>
    </dgm:pt>
    <dgm:pt modelId="{D44B0A44-E002-4ED1-849B-9DADFCA99009}" type="parTrans" cxnId="{ED6D61F8-06E4-4C02-AF2F-BB8F3AA4D36C}">
      <dgm:prSet custT="1"/>
      <dgm:spPr/>
      <dgm:t>
        <a:bodyPr/>
        <a:lstStyle/>
        <a:p>
          <a:pPr algn="l"/>
          <a:endParaRPr lang="es-CO" sz="2400" b="1">
            <a:latin typeface="Arial" pitchFamily="34" charset="0"/>
            <a:cs typeface="Arial" pitchFamily="34" charset="0"/>
          </a:endParaRPr>
        </a:p>
      </dgm:t>
    </dgm:pt>
    <dgm:pt modelId="{A28E74DB-4CF2-4EF1-9004-070E7D443FF2}" type="sibTrans" cxnId="{ED6D61F8-06E4-4C02-AF2F-BB8F3AA4D36C}">
      <dgm:prSet/>
      <dgm:spPr/>
      <dgm:t>
        <a:bodyPr/>
        <a:lstStyle/>
        <a:p>
          <a:pPr algn="l"/>
          <a:endParaRPr lang="es-CO" sz="2400" b="1">
            <a:latin typeface="Arial" pitchFamily="34" charset="0"/>
            <a:cs typeface="Arial" pitchFamily="34" charset="0"/>
          </a:endParaRPr>
        </a:p>
      </dgm:t>
    </dgm:pt>
    <dgm:pt modelId="{4351ACBA-7D91-4099-974F-85505E027F60}">
      <dgm:prSet custT="1"/>
      <dgm:spPr/>
      <dgm:t>
        <a:bodyPr/>
        <a:lstStyle/>
        <a:p>
          <a:pPr algn="l"/>
          <a:r>
            <a:rPr lang="es-CO" sz="2400" b="1" dirty="0">
              <a:latin typeface="Arial" pitchFamily="34" charset="0"/>
              <a:cs typeface="Arial" pitchFamily="34" charset="0"/>
            </a:rPr>
            <a:t>Extrema pobreza </a:t>
          </a:r>
        </a:p>
      </dgm:t>
    </dgm:pt>
    <dgm:pt modelId="{6328113D-0930-45A6-9F28-21C39CEFA5FF}" type="parTrans" cxnId="{2278FEA1-75AD-4C4C-AAF1-24F20D11F23C}">
      <dgm:prSet custT="1"/>
      <dgm:spPr/>
      <dgm:t>
        <a:bodyPr/>
        <a:lstStyle/>
        <a:p>
          <a:pPr algn="l"/>
          <a:endParaRPr lang="es-CO" sz="2400" b="1">
            <a:latin typeface="Arial" pitchFamily="34" charset="0"/>
            <a:cs typeface="Arial" pitchFamily="34" charset="0"/>
          </a:endParaRPr>
        </a:p>
      </dgm:t>
    </dgm:pt>
    <dgm:pt modelId="{D44F81F5-DC6D-48AA-A207-7A2F7AFED1DC}" type="sibTrans" cxnId="{2278FEA1-75AD-4C4C-AAF1-24F20D11F23C}">
      <dgm:prSet/>
      <dgm:spPr/>
      <dgm:t>
        <a:bodyPr/>
        <a:lstStyle/>
        <a:p>
          <a:pPr algn="l"/>
          <a:endParaRPr lang="es-CO" sz="2400" b="1">
            <a:latin typeface="Arial" pitchFamily="34" charset="0"/>
            <a:cs typeface="Arial" pitchFamily="34" charset="0"/>
          </a:endParaRPr>
        </a:p>
      </dgm:t>
    </dgm:pt>
    <dgm:pt modelId="{C8D16774-2267-48B4-AE1A-516FF67F07CE}" type="pres">
      <dgm:prSet presAssocID="{68AB1039-B595-4181-BBEB-28161FE91D31}" presName="Name0" presStyleCnt="0">
        <dgm:presLayoutVars>
          <dgm:chPref val="1"/>
          <dgm:dir/>
          <dgm:animOne val="branch"/>
          <dgm:animLvl val="lvl"/>
          <dgm:resizeHandles val="exact"/>
        </dgm:presLayoutVars>
      </dgm:prSet>
      <dgm:spPr/>
    </dgm:pt>
    <dgm:pt modelId="{7718CA2E-9F71-49AF-AA14-240B23D88D6C}" type="pres">
      <dgm:prSet presAssocID="{785375B2-9BAA-492A-8649-BF88BB163D64}" presName="root1" presStyleCnt="0"/>
      <dgm:spPr/>
    </dgm:pt>
    <dgm:pt modelId="{8664F4C0-F8FE-401F-94D4-63EA9E0801BE}" type="pres">
      <dgm:prSet presAssocID="{785375B2-9BAA-492A-8649-BF88BB163D64}" presName="LevelOneTextNode" presStyleLbl="node0" presStyleIdx="0" presStyleCnt="1" custScaleX="135633" custScaleY="115641" custLinFactNeighborX="-10991" custLinFactNeighborY="-522">
        <dgm:presLayoutVars>
          <dgm:chPref val="3"/>
        </dgm:presLayoutVars>
      </dgm:prSet>
      <dgm:spPr/>
    </dgm:pt>
    <dgm:pt modelId="{C1853D86-6B34-4B73-834E-9D7C1A379D37}" type="pres">
      <dgm:prSet presAssocID="{785375B2-9BAA-492A-8649-BF88BB163D64}" presName="level2hierChild" presStyleCnt="0"/>
      <dgm:spPr/>
    </dgm:pt>
    <dgm:pt modelId="{670F779F-A30A-4265-89C5-57E7ED072DFA}" type="pres">
      <dgm:prSet presAssocID="{F75F67E6-5DEE-4234-9C1F-731B794F0C31}" presName="conn2-1" presStyleLbl="parChTrans1D2" presStyleIdx="0" presStyleCnt="5"/>
      <dgm:spPr/>
    </dgm:pt>
    <dgm:pt modelId="{F6EA18E5-24C4-412E-ABCC-C3F1CA711756}" type="pres">
      <dgm:prSet presAssocID="{F75F67E6-5DEE-4234-9C1F-731B794F0C31}" presName="connTx" presStyleLbl="parChTrans1D2" presStyleIdx="0" presStyleCnt="5"/>
      <dgm:spPr/>
    </dgm:pt>
    <dgm:pt modelId="{A24058AA-0C00-4E69-8249-6245F9E23F1C}" type="pres">
      <dgm:prSet presAssocID="{1E55C171-3667-446B-8D1F-073F59A821EC}" presName="root2" presStyleCnt="0"/>
      <dgm:spPr/>
    </dgm:pt>
    <dgm:pt modelId="{FF3E9081-9531-423A-821D-838B0F03414B}" type="pres">
      <dgm:prSet presAssocID="{1E55C171-3667-446B-8D1F-073F59A821EC}" presName="LevelTwoTextNode" presStyleLbl="node2" presStyleIdx="0" presStyleCnt="5" custScaleX="294919" custScaleY="172700" custLinFactNeighborX="-643" custLinFactNeighborY="5043">
        <dgm:presLayoutVars>
          <dgm:chPref val="3"/>
        </dgm:presLayoutVars>
      </dgm:prSet>
      <dgm:spPr/>
    </dgm:pt>
    <dgm:pt modelId="{A4C36E35-EA55-42B0-91EF-1F2DA6109B4A}" type="pres">
      <dgm:prSet presAssocID="{1E55C171-3667-446B-8D1F-073F59A821EC}" presName="level3hierChild" presStyleCnt="0"/>
      <dgm:spPr/>
    </dgm:pt>
    <dgm:pt modelId="{8FC84006-F89A-4097-ABB1-6228B513E8FA}" type="pres">
      <dgm:prSet presAssocID="{C6788F4F-46AD-4606-BA18-E7466EF6EB4A}" presName="conn2-1" presStyleLbl="parChTrans1D2" presStyleIdx="1" presStyleCnt="5"/>
      <dgm:spPr/>
    </dgm:pt>
    <dgm:pt modelId="{CF71B4EF-2176-4C8F-83B1-0C1BF54D388F}" type="pres">
      <dgm:prSet presAssocID="{C6788F4F-46AD-4606-BA18-E7466EF6EB4A}" presName="connTx" presStyleLbl="parChTrans1D2" presStyleIdx="1" presStyleCnt="5"/>
      <dgm:spPr/>
    </dgm:pt>
    <dgm:pt modelId="{84448331-6763-47DB-BFA7-09393FA86773}" type="pres">
      <dgm:prSet presAssocID="{7D3F3F6B-865C-4673-9F80-280D6C038645}" presName="root2" presStyleCnt="0"/>
      <dgm:spPr/>
    </dgm:pt>
    <dgm:pt modelId="{694C93D0-AC61-4DE4-8E9A-80E24116EE5B}" type="pres">
      <dgm:prSet presAssocID="{7D3F3F6B-865C-4673-9F80-280D6C038645}" presName="LevelTwoTextNode" presStyleLbl="node2" presStyleIdx="1" presStyleCnt="5" custScaleX="295643" custScaleY="178593" custLinFactNeighborX="493" custLinFactNeighborY="1104">
        <dgm:presLayoutVars>
          <dgm:chPref val="3"/>
        </dgm:presLayoutVars>
      </dgm:prSet>
      <dgm:spPr/>
    </dgm:pt>
    <dgm:pt modelId="{E2CF4891-4B66-45CF-B57F-8DD181881EF1}" type="pres">
      <dgm:prSet presAssocID="{7D3F3F6B-865C-4673-9F80-280D6C038645}" presName="level3hierChild" presStyleCnt="0"/>
      <dgm:spPr/>
    </dgm:pt>
    <dgm:pt modelId="{64FC4F43-105D-4872-908E-1B1236352FE8}" type="pres">
      <dgm:prSet presAssocID="{D44B0A44-E002-4ED1-849B-9DADFCA99009}" presName="conn2-1" presStyleLbl="parChTrans1D2" presStyleIdx="2" presStyleCnt="5"/>
      <dgm:spPr/>
    </dgm:pt>
    <dgm:pt modelId="{F6959BCB-4021-4E21-98D1-5ADDBF8B12AF}" type="pres">
      <dgm:prSet presAssocID="{D44B0A44-E002-4ED1-849B-9DADFCA99009}" presName="connTx" presStyleLbl="parChTrans1D2" presStyleIdx="2" presStyleCnt="5"/>
      <dgm:spPr/>
    </dgm:pt>
    <dgm:pt modelId="{46A468E4-A8CF-4A99-A227-8ACBADA91A78}" type="pres">
      <dgm:prSet presAssocID="{55AD8CC5-6042-42CB-BF6F-24D7807A315A}" presName="root2" presStyleCnt="0"/>
      <dgm:spPr/>
    </dgm:pt>
    <dgm:pt modelId="{A8E5B404-7157-450D-8C82-8A3F72BED998}" type="pres">
      <dgm:prSet presAssocID="{55AD8CC5-6042-42CB-BF6F-24D7807A315A}" presName="LevelTwoTextNode" presStyleLbl="node2" presStyleIdx="2" presStyleCnt="5" custScaleX="301996" custScaleY="140901">
        <dgm:presLayoutVars>
          <dgm:chPref val="3"/>
        </dgm:presLayoutVars>
      </dgm:prSet>
      <dgm:spPr/>
    </dgm:pt>
    <dgm:pt modelId="{162098AA-527A-4F5C-9703-2AD5B5100C3C}" type="pres">
      <dgm:prSet presAssocID="{55AD8CC5-6042-42CB-BF6F-24D7807A315A}" presName="level3hierChild" presStyleCnt="0"/>
      <dgm:spPr/>
    </dgm:pt>
    <dgm:pt modelId="{2EDD5E22-03FD-4BCB-B665-547D719BD30F}" type="pres">
      <dgm:prSet presAssocID="{6328113D-0930-45A6-9F28-21C39CEFA5FF}" presName="conn2-1" presStyleLbl="parChTrans1D2" presStyleIdx="3" presStyleCnt="5"/>
      <dgm:spPr/>
    </dgm:pt>
    <dgm:pt modelId="{505BE234-E83C-4273-BF8B-6C0DCB0C5567}" type="pres">
      <dgm:prSet presAssocID="{6328113D-0930-45A6-9F28-21C39CEFA5FF}" presName="connTx" presStyleLbl="parChTrans1D2" presStyleIdx="3" presStyleCnt="5"/>
      <dgm:spPr/>
    </dgm:pt>
    <dgm:pt modelId="{091443FA-82C8-42AF-BFD0-E5CAF4269C1D}" type="pres">
      <dgm:prSet presAssocID="{4351ACBA-7D91-4099-974F-85505E027F60}" presName="root2" presStyleCnt="0"/>
      <dgm:spPr/>
    </dgm:pt>
    <dgm:pt modelId="{FA16EC1F-9458-4177-B038-D559D03AC1C9}" type="pres">
      <dgm:prSet presAssocID="{4351ACBA-7D91-4099-974F-85505E027F60}" presName="LevelTwoTextNode" presStyleLbl="node2" presStyleIdx="3" presStyleCnt="5" custScaleX="292087">
        <dgm:presLayoutVars>
          <dgm:chPref val="3"/>
        </dgm:presLayoutVars>
      </dgm:prSet>
      <dgm:spPr/>
    </dgm:pt>
    <dgm:pt modelId="{3D4064BB-C7DE-40AA-9923-D451FC4C6588}" type="pres">
      <dgm:prSet presAssocID="{4351ACBA-7D91-4099-974F-85505E027F60}" presName="level3hierChild" presStyleCnt="0"/>
      <dgm:spPr/>
    </dgm:pt>
    <dgm:pt modelId="{6F87BC3E-CD2E-46DD-9583-93DDF326ED47}" type="pres">
      <dgm:prSet presAssocID="{5BACC3DE-C302-4741-B359-AA6DF2800EE3}" presName="conn2-1" presStyleLbl="parChTrans1D2" presStyleIdx="4" presStyleCnt="5"/>
      <dgm:spPr/>
    </dgm:pt>
    <dgm:pt modelId="{26BB65CB-A06E-436E-9C1F-26B70E52B365}" type="pres">
      <dgm:prSet presAssocID="{5BACC3DE-C302-4741-B359-AA6DF2800EE3}" presName="connTx" presStyleLbl="parChTrans1D2" presStyleIdx="4" presStyleCnt="5"/>
      <dgm:spPr/>
    </dgm:pt>
    <dgm:pt modelId="{3B8D598B-350F-449A-917F-DB046E457FED}" type="pres">
      <dgm:prSet presAssocID="{77C989D0-CB52-42C9-8115-194A605855C1}" presName="root2" presStyleCnt="0"/>
      <dgm:spPr/>
    </dgm:pt>
    <dgm:pt modelId="{B33DE623-F0FF-462F-8D08-4E38AB476F0E}" type="pres">
      <dgm:prSet presAssocID="{77C989D0-CB52-42C9-8115-194A605855C1}" presName="LevelTwoTextNode" presStyleLbl="node2" presStyleIdx="4" presStyleCnt="5" custScaleX="290595" custScaleY="176595" custLinFactNeighborX="-1622" custLinFactNeighborY="508">
        <dgm:presLayoutVars>
          <dgm:chPref val="3"/>
        </dgm:presLayoutVars>
      </dgm:prSet>
      <dgm:spPr/>
    </dgm:pt>
    <dgm:pt modelId="{0F95E8CD-C201-44B9-9D92-A3D56134E4AD}" type="pres">
      <dgm:prSet presAssocID="{77C989D0-CB52-42C9-8115-194A605855C1}" presName="level3hierChild" presStyleCnt="0"/>
      <dgm:spPr/>
    </dgm:pt>
  </dgm:ptLst>
  <dgm:cxnLst>
    <dgm:cxn modelId="{2904C900-7262-4A39-B72E-37FD4DE2E9EE}" type="presOf" srcId="{55AD8CC5-6042-42CB-BF6F-24D7807A315A}" destId="{A8E5B404-7157-450D-8C82-8A3F72BED998}" srcOrd="0" destOrd="0" presId="urn:microsoft.com/office/officeart/2008/layout/HorizontalMultiLevelHierarchy"/>
    <dgm:cxn modelId="{A0974E02-A04C-4DB6-A459-11CC7DBFCC5B}" type="presOf" srcId="{F75F67E6-5DEE-4234-9C1F-731B794F0C31}" destId="{670F779F-A30A-4265-89C5-57E7ED072DFA}" srcOrd="0" destOrd="0" presId="urn:microsoft.com/office/officeart/2008/layout/HorizontalMultiLevelHierarchy"/>
    <dgm:cxn modelId="{919DBC0C-BFD9-4E47-9E8F-A0294A8AA64C}" srcId="{68AB1039-B595-4181-BBEB-28161FE91D31}" destId="{785375B2-9BAA-492A-8649-BF88BB163D64}" srcOrd="0" destOrd="0" parTransId="{606ED6A0-C111-4DC5-B856-F7670F6067B2}" sibTransId="{E0325F23-A628-4C59-A516-560CE62656FD}"/>
    <dgm:cxn modelId="{D07EA011-DD1A-4150-9938-DB51052D645F}" type="presOf" srcId="{4351ACBA-7D91-4099-974F-85505E027F60}" destId="{FA16EC1F-9458-4177-B038-D559D03AC1C9}" srcOrd="0" destOrd="0" presId="urn:microsoft.com/office/officeart/2008/layout/HorizontalMultiLevelHierarchy"/>
    <dgm:cxn modelId="{D528F512-D392-4562-A9DD-E1A67B995EB6}" type="presOf" srcId="{C6788F4F-46AD-4606-BA18-E7466EF6EB4A}" destId="{8FC84006-F89A-4097-ABB1-6228B513E8FA}" srcOrd="0" destOrd="0" presId="urn:microsoft.com/office/officeart/2008/layout/HorizontalMultiLevelHierarchy"/>
    <dgm:cxn modelId="{C69FC214-A522-4353-AA79-A2059C72542E}" type="presOf" srcId="{785375B2-9BAA-492A-8649-BF88BB163D64}" destId="{8664F4C0-F8FE-401F-94D4-63EA9E0801BE}" srcOrd="0" destOrd="0" presId="urn:microsoft.com/office/officeart/2008/layout/HorizontalMultiLevelHierarchy"/>
    <dgm:cxn modelId="{63D7862C-24FC-4DAD-A73E-4C47B0275D92}" type="presOf" srcId="{77C989D0-CB52-42C9-8115-194A605855C1}" destId="{B33DE623-F0FF-462F-8D08-4E38AB476F0E}" srcOrd="0" destOrd="0" presId="urn:microsoft.com/office/officeart/2008/layout/HorizontalMultiLevelHierarchy"/>
    <dgm:cxn modelId="{28ED173B-0C1E-4C74-ACA5-C058D6EAC17F}" type="presOf" srcId="{1E55C171-3667-446B-8D1F-073F59A821EC}" destId="{FF3E9081-9531-423A-821D-838B0F03414B}" srcOrd="0" destOrd="0" presId="urn:microsoft.com/office/officeart/2008/layout/HorizontalMultiLevelHierarchy"/>
    <dgm:cxn modelId="{05994045-E4AA-4E51-91A2-F632030FF14E}" type="presOf" srcId="{D44B0A44-E002-4ED1-849B-9DADFCA99009}" destId="{64FC4F43-105D-4872-908E-1B1236352FE8}" srcOrd="0" destOrd="0" presId="urn:microsoft.com/office/officeart/2008/layout/HorizontalMultiLevelHierarchy"/>
    <dgm:cxn modelId="{D5928247-8C1F-4A8D-80A4-B6DE864C2A33}" srcId="{785375B2-9BAA-492A-8649-BF88BB163D64}" destId="{7D3F3F6B-865C-4673-9F80-280D6C038645}" srcOrd="1" destOrd="0" parTransId="{C6788F4F-46AD-4606-BA18-E7466EF6EB4A}" sibTransId="{43DA560C-7941-4731-95E4-C7FECF2EB6F4}"/>
    <dgm:cxn modelId="{1E69D76E-2BC5-483D-87FC-9BAAF06BCA51}" srcId="{785375B2-9BAA-492A-8649-BF88BB163D64}" destId="{77C989D0-CB52-42C9-8115-194A605855C1}" srcOrd="4" destOrd="0" parTransId="{5BACC3DE-C302-4741-B359-AA6DF2800EE3}" sibTransId="{907C986F-46AF-4832-93F7-AF640883E32F}"/>
    <dgm:cxn modelId="{77B4E856-D2C6-4D09-8621-FFE72FF7D205}" type="presOf" srcId="{68AB1039-B595-4181-BBEB-28161FE91D31}" destId="{C8D16774-2267-48B4-AE1A-516FF67F07CE}" srcOrd="0" destOrd="0" presId="urn:microsoft.com/office/officeart/2008/layout/HorizontalMultiLevelHierarchy"/>
    <dgm:cxn modelId="{7C0C7377-AD8E-4E1C-A560-4D9FC079A325}" type="presOf" srcId="{F75F67E6-5DEE-4234-9C1F-731B794F0C31}" destId="{F6EA18E5-24C4-412E-ABCC-C3F1CA711756}" srcOrd="1" destOrd="0" presId="urn:microsoft.com/office/officeart/2008/layout/HorizontalMultiLevelHierarchy"/>
    <dgm:cxn modelId="{BF3C5786-10FD-4EE3-B766-9208F1305B6C}" type="presOf" srcId="{6328113D-0930-45A6-9F28-21C39CEFA5FF}" destId="{2EDD5E22-03FD-4BCB-B665-547D719BD30F}" srcOrd="0" destOrd="0" presId="urn:microsoft.com/office/officeart/2008/layout/HorizontalMultiLevelHierarchy"/>
    <dgm:cxn modelId="{C5359889-1D56-496D-A04B-02E286176C78}" type="presOf" srcId="{5BACC3DE-C302-4741-B359-AA6DF2800EE3}" destId="{6F87BC3E-CD2E-46DD-9583-93DDF326ED47}" srcOrd="0" destOrd="0" presId="urn:microsoft.com/office/officeart/2008/layout/HorizontalMultiLevelHierarchy"/>
    <dgm:cxn modelId="{44144792-CAA7-4A54-8EDA-1A2CCCB75229}" type="presOf" srcId="{6328113D-0930-45A6-9F28-21C39CEFA5FF}" destId="{505BE234-E83C-4273-BF8B-6C0DCB0C5567}" srcOrd="1" destOrd="0" presId="urn:microsoft.com/office/officeart/2008/layout/HorizontalMultiLevelHierarchy"/>
    <dgm:cxn modelId="{3C2EFF9F-2529-42E4-BF68-367F6F77DB8A}" type="presOf" srcId="{D44B0A44-E002-4ED1-849B-9DADFCA99009}" destId="{F6959BCB-4021-4E21-98D1-5ADDBF8B12AF}" srcOrd="1" destOrd="0" presId="urn:microsoft.com/office/officeart/2008/layout/HorizontalMultiLevelHierarchy"/>
    <dgm:cxn modelId="{2278FEA1-75AD-4C4C-AAF1-24F20D11F23C}" srcId="{785375B2-9BAA-492A-8649-BF88BB163D64}" destId="{4351ACBA-7D91-4099-974F-85505E027F60}" srcOrd="3" destOrd="0" parTransId="{6328113D-0930-45A6-9F28-21C39CEFA5FF}" sibTransId="{D44F81F5-DC6D-48AA-A207-7A2F7AFED1DC}"/>
    <dgm:cxn modelId="{9C98B6AD-2B37-4E43-97F2-124DB2CAEE74}" type="presOf" srcId="{C6788F4F-46AD-4606-BA18-E7466EF6EB4A}" destId="{CF71B4EF-2176-4C8F-83B1-0C1BF54D388F}" srcOrd="1" destOrd="0" presId="urn:microsoft.com/office/officeart/2008/layout/HorizontalMultiLevelHierarchy"/>
    <dgm:cxn modelId="{5AD8EABF-0358-4B14-A677-6D82DDF7CFEC}" type="presOf" srcId="{5BACC3DE-C302-4741-B359-AA6DF2800EE3}" destId="{26BB65CB-A06E-436E-9C1F-26B70E52B365}" srcOrd="1" destOrd="0" presId="urn:microsoft.com/office/officeart/2008/layout/HorizontalMultiLevelHierarchy"/>
    <dgm:cxn modelId="{52B703CD-3686-4747-84CC-48418D19A65F}" srcId="{785375B2-9BAA-492A-8649-BF88BB163D64}" destId="{1E55C171-3667-446B-8D1F-073F59A821EC}" srcOrd="0" destOrd="0" parTransId="{F75F67E6-5DEE-4234-9C1F-731B794F0C31}" sibTransId="{95B8D251-57C5-40B4-AD00-1675FCA43FDF}"/>
    <dgm:cxn modelId="{ED6D61F8-06E4-4C02-AF2F-BB8F3AA4D36C}" srcId="{785375B2-9BAA-492A-8649-BF88BB163D64}" destId="{55AD8CC5-6042-42CB-BF6F-24D7807A315A}" srcOrd="2" destOrd="0" parTransId="{D44B0A44-E002-4ED1-849B-9DADFCA99009}" sibTransId="{A28E74DB-4CF2-4EF1-9004-070E7D443FF2}"/>
    <dgm:cxn modelId="{81F8D8FE-9D39-4E2D-BB6A-A04E531ECDA5}" type="presOf" srcId="{7D3F3F6B-865C-4673-9F80-280D6C038645}" destId="{694C93D0-AC61-4DE4-8E9A-80E24116EE5B}" srcOrd="0" destOrd="0" presId="urn:microsoft.com/office/officeart/2008/layout/HorizontalMultiLevelHierarchy"/>
    <dgm:cxn modelId="{BBD341D6-DEAA-411E-BFE4-8C488A44F18D}" type="presParOf" srcId="{C8D16774-2267-48B4-AE1A-516FF67F07CE}" destId="{7718CA2E-9F71-49AF-AA14-240B23D88D6C}" srcOrd="0" destOrd="0" presId="urn:microsoft.com/office/officeart/2008/layout/HorizontalMultiLevelHierarchy"/>
    <dgm:cxn modelId="{9FC4D267-17FF-4892-A74C-A4312C963D6E}" type="presParOf" srcId="{7718CA2E-9F71-49AF-AA14-240B23D88D6C}" destId="{8664F4C0-F8FE-401F-94D4-63EA9E0801BE}" srcOrd="0" destOrd="0" presId="urn:microsoft.com/office/officeart/2008/layout/HorizontalMultiLevelHierarchy"/>
    <dgm:cxn modelId="{FC5EDC67-AF16-49AE-95AA-F9B75E000381}" type="presParOf" srcId="{7718CA2E-9F71-49AF-AA14-240B23D88D6C}" destId="{C1853D86-6B34-4B73-834E-9D7C1A379D37}" srcOrd="1" destOrd="0" presId="urn:microsoft.com/office/officeart/2008/layout/HorizontalMultiLevelHierarchy"/>
    <dgm:cxn modelId="{B855E333-A5FF-407C-A112-CC6E677871E6}" type="presParOf" srcId="{C1853D86-6B34-4B73-834E-9D7C1A379D37}" destId="{670F779F-A30A-4265-89C5-57E7ED072DFA}" srcOrd="0" destOrd="0" presId="urn:microsoft.com/office/officeart/2008/layout/HorizontalMultiLevelHierarchy"/>
    <dgm:cxn modelId="{69660EE5-0AAB-4A4C-AC4C-1BD4A15D6813}" type="presParOf" srcId="{670F779F-A30A-4265-89C5-57E7ED072DFA}" destId="{F6EA18E5-24C4-412E-ABCC-C3F1CA711756}" srcOrd="0" destOrd="0" presId="urn:microsoft.com/office/officeart/2008/layout/HorizontalMultiLevelHierarchy"/>
    <dgm:cxn modelId="{74B460FA-588A-48F7-B53E-7BC6A0F5F9FE}" type="presParOf" srcId="{C1853D86-6B34-4B73-834E-9D7C1A379D37}" destId="{A24058AA-0C00-4E69-8249-6245F9E23F1C}" srcOrd="1" destOrd="0" presId="urn:microsoft.com/office/officeart/2008/layout/HorizontalMultiLevelHierarchy"/>
    <dgm:cxn modelId="{015D6089-D040-4872-8DE8-18EE335BB6C2}" type="presParOf" srcId="{A24058AA-0C00-4E69-8249-6245F9E23F1C}" destId="{FF3E9081-9531-423A-821D-838B0F03414B}" srcOrd="0" destOrd="0" presId="urn:microsoft.com/office/officeart/2008/layout/HorizontalMultiLevelHierarchy"/>
    <dgm:cxn modelId="{EF24C8BC-CD46-4354-98D3-967F5AC9B2C6}" type="presParOf" srcId="{A24058AA-0C00-4E69-8249-6245F9E23F1C}" destId="{A4C36E35-EA55-42B0-91EF-1F2DA6109B4A}" srcOrd="1" destOrd="0" presId="urn:microsoft.com/office/officeart/2008/layout/HorizontalMultiLevelHierarchy"/>
    <dgm:cxn modelId="{98383238-840D-4261-8404-91C22B19C9F9}" type="presParOf" srcId="{C1853D86-6B34-4B73-834E-9D7C1A379D37}" destId="{8FC84006-F89A-4097-ABB1-6228B513E8FA}" srcOrd="2" destOrd="0" presId="urn:microsoft.com/office/officeart/2008/layout/HorizontalMultiLevelHierarchy"/>
    <dgm:cxn modelId="{BACC6FC6-E881-4CF7-A9BD-3F10BCB72CD8}" type="presParOf" srcId="{8FC84006-F89A-4097-ABB1-6228B513E8FA}" destId="{CF71B4EF-2176-4C8F-83B1-0C1BF54D388F}" srcOrd="0" destOrd="0" presId="urn:microsoft.com/office/officeart/2008/layout/HorizontalMultiLevelHierarchy"/>
    <dgm:cxn modelId="{D06F1036-F00F-4BCC-A1DF-508212664B85}" type="presParOf" srcId="{C1853D86-6B34-4B73-834E-9D7C1A379D37}" destId="{84448331-6763-47DB-BFA7-09393FA86773}" srcOrd="3" destOrd="0" presId="urn:microsoft.com/office/officeart/2008/layout/HorizontalMultiLevelHierarchy"/>
    <dgm:cxn modelId="{3F857B31-F4BF-40FB-AAD8-D139179A2EE6}" type="presParOf" srcId="{84448331-6763-47DB-BFA7-09393FA86773}" destId="{694C93D0-AC61-4DE4-8E9A-80E24116EE5B}" srcOrd="0" destOrd="0" presId="urn:microsoft.com/office/officeart/2008/layout/HorizontalMultiLevelHierarchy"/>
    <dgm:cxn modelId="{98127D4C-0AF3-4FB6-9200-D09F5AAD47A7}" type="presParOf" srcId="{84448331-6763-47DB-BFA7-09393FA86773}" destId="{E2CF4891-4B66-45CF-B57F-8DD181881EF1}" srcOrd="1" destOrd="0" presId="urn:microsoft.com/office/officeart/2008/layout/HorizontalMultiLevelHierarchy"/>
    <dgm:cxn modelId="{361B416B-59BC-40D7-9F49-A49BFED424AA}" type="presParOf" srcId="{C1853D86-6B34-4B73-834E-9D7C1A379D37}" destId="{64FC4F43-105D-4872-908E-1B1236352FE8}" srcOrd="4" destOrd="0" presId="urn:microsoft.com/office/officeart/2008/layout/HorizontalMultiLevelHierarchy"/>
    <dgm:cxn modelId="{EA8A4BAD-083C-426E-B3B6-E950A3C5BEE5}" type="presParOf" srcId="{64FC4F43-105D-4872-908E-1B1236352FE8}" destId="{F6959BCB-4021-4E21-98D1-5ADDBF8B12AF}" srcOrd="0" destOrd="0" presId="urn:microsoft.com/office/officeart/2008/layout/HorizontalMultiLevelHierarchy"/>
    <dgm:cxn modelId="{FD8F78E6-35C7-4883-9A0B-79B877640983}" type="presParOf" srcId="{C1853D86-6B34-4B73-834E-9D7C1A379D37}" destId="{46A468E4-A8CF-4A99-A227-8ACBADA91A78}" srcOrd="5" destOrd="0" presId="urn:microsoft.com/office/officeart/2008/layout/HorizontalMultiLevelHierarchy"/>
    <dgm:cxn modelId="{00356FB7-8F6F-4048-AD09-DF66CAD7192F}" type="presParOf" srcId="{46A468E4-A8CF-4A99-A227-8ACBADA91A78}" destId="{A8E5B404-7157-450D-8C82-8A3F72BED998}" srcOrd="0" destOrd="0" presId="urn:microsoft.com/office/officeart/2008/layout/HorizontalMultiLevelHierarchy"/>
    <dgm:cxn modelId="{0FED89E8-6423-476D-B91A-8895C019863A}" type="presParOf" srcId="{46A468E4-A8CF-4A99-A227-8ACBADA91A78}" destId="{162098AA-527A-4F5C-9703-2AD5B5100C3C}" srcOrd="1" destOrd="0" presId="urn:microsoft.com/office/officeart/2008/layout/HorizontalMultiLevelHierarchy"/>
    <dgm:cxn modelId="{2F574CDF-38C4-44A2-B81D-3CD75FBCDABD}" type="presParOf" srcId="{C1853D86-6B34-4B73-834E-9D7C1A379D37}" destId="{2EDD5E22-03FD-4BCB-B665-547D719BD30F}" srcOrd="6" destOrd="0" presId="urn:microsoft.com/office/officeart/2008/layout/HorizontalMultiLevelHierarchy"/>
    <dgm:cxn modelId="{9D736CC6-3322-4CB9-9054-49B37AE32822}" type="presParOf" srcId="{2EDD5E22-03FD-4BCB-B665-547D719BD30F}" destId="{505BE234-E83C-4273-BF8B-6C0DCB0C5567}" srcOrd="0" destOrd="0" presId="urn:microsoft.com/office/officeart/2008/layout/HorizontalMultiLevelHierarchy"/>
    <dgm:cxn modelId="{B29D20F9-5436-4E32-8947-D4F63A842214}" type="presParOf" srcId="{C1853D86-6B34-4B73-834E-9D7C1A379D37}" destId="{091443FA-82C8-42AF-BFD0-E5CAF4269C1D}" srcOrd="7" destOrd="0" presId="urn:microsoft.com/office/officeart/2008/layout/HorizontalMultiLevelHierarchy"/>
    <dgm:cxn modelId="{F94B3302-33D0-4574-A23C-680F7C378147}" type="presParOf" srcId="{091443FA-82C8-42AF-BFD0-E5CAF4269C1D}" destId="{FA16EC1F-9458-4177-B038-D559D03AC1C9}" srcOrd="0" destOrd="0" presId="urn:microsoft.com/office/officeart/2008/layout/HorizontalMultiLevelHierarchy"/>
    <dgm:cxn modelId="{0A168459-1F75-4781-B2E3-745E96A15123}" type="presParOf" srcId="{091443FA-82C8-42AF-BFD0-E5CAF4269C1D}" destId="{3D4064BB-C7DE-40AA-9923-D451FC4C6588}" srcOrd="1" destOrd="0" presId="urn:microsoft.com/office/officeart/2008/layout/HorizontalMultiLevelHierarchy"/>
    <dgm:cxn modelId="{75879D94-EC38-46A6-B968-6E8F4D409790}" type="presParOf" srcId="{C1853D86-6B34-4B73-834E-9D7C1A379D37}" destId="{6F87BC3E-CD2E-46DD-9583-93DDF326ED47}" srcOrd="8" destOrd="0" presId="urn:microsoft.com/office/officeart/2008/layout/HorizontalMultiLevelHierarchy"/>
    <dgm:cxn modelId="{3D2AE81C-B10A-4DE3-BF3A-0685D9B77821}" type="presParOf" srcId="{6F87BC3E-CD2E-46DD-9583-93DDF326ED47}" destId="{26BB65CB-A06E-436E-9C1F-26B70E52B365}" srcOrd="0" destOrd="0" presId="urn:microsoft.com/office/officeart/2008/layout/HorizontalMultiLevelHierarchy"/>
    <dgm:cxn modelId="{3FCA2CCD-AA2F-4B89-9A4A-B90CF9F0C80C}" type="presParOf" srcId="{C1853D86-6B34-4B73-834E-9D7C1A379D37}" destId="{3B8D598B-350F-449A-917F-DB046E457FED}" srcOrd="9" destOrd="0" presId="urn:microsoft.com/office/officeart/2008/layout/HorizontalMultiLevelHierarchy"/>
    <dgm:cxn modelId="{2BC864E6-548B-4CE2-948F-D497B33A8D03}" type="presParOf" srcId="{3B8D598B-350F-449A-917F-DB046E457FED}" destId="{B33DE623-F0FF-462F-8D08-4E38AB476F0E}" srcOrd="0" destOrd="0" presId="urn:microsoft.com/office/officeart/2008/layout/HorizontalMultiLevelHierarchy"/>
    <dgm:cxn modelId="{C0DE8195-9649-4025-8BF3-B81DA281AED1}" type="presParOf" srcId="{3B8D598B-350F-449A-917F-DB046E457FED}" destId="{0F95E8CD-C201-44B9-9D92-A3D56134E4AD}" srcOrd="1" destOrd="0" presId="urn:microsoft.com/office/officeart/2008/layout/HorizontalMultiLevelHierarchy"/>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8AB1039-B595-4181-BBEB-28161FE91D31}" type="doc">
      <dgm:prSet loTypeId="urn:microsoft.com/office/officeart/2008/layout/HorizontalMultiLevelHierarchy" loCatId="hierarchy" qsTypeId="urn:microsoft.com/office/officeart/2005/8/quickstyle/3d1" qsCatId="3D" csTypeId="urn:microsoft.com/office/officeart/2005/8/colors/accent2_1" csCatId="accent2" phldr="1"/>
      <dgm:spPr/>
      <dgm:t>
        <a:bodyPr/>
        <a:lstStyle/>
        <a:p>
          <a:endParaRPr lang="es-CO"/>
        </a:p>
      </dgm:t>
    </dgm:pt>
    <dgm:pt modelId="{785375B2-9BAA-492A-8649-BF88BB163D64}">
      <dgm:prSet phldrT="[Texto]" custT="1">
        <dgm:style>
          <a:lnRef idx="1">
            <a:schemeClr val="accent6"/>
          </a:lnRef>
          <a:fillRef idx="2">
            <a:schemeClr val="accent6"/>
          </a:fillRef>
          <a:effectRef idx="1">
            <a:schemeClr val="accent6"/>
          </a:effectRef>
          <a:fontRef idx="minor">
            <a:schemeClr val="dk1"/>
          </a:fontRef>
        </dgm:style>
      </dgm:prSet>
      <dgm:spPr/>
      <dgm:t>
        <a:bodyPr/>
        <a:lstStyle/>
        <a:p>
          <a:pPr algn="ctr"/>
          <a:r>
            <a:rPr lang="es-CO" sz="2800" b="1" dirty="0">
              <a:latin typeface="Arial Narrow" pitchFamily="34" charset="0"/>
            </a:rPr>
            <a:t>POBLACIÓN   VÍCTIMA   DEL  CONFLICTO   ARMADO   INTERNO</a:t>
          </a:r>
        </a:p>
      </dgm:t>
    </dgm:pt>
    <dgm:pt modelId="{606ED6A0-C111-4DC5-B856-F7670F6067B2}" type="parTrans" cxnId="{919DBC0C-BFD9-4E47-9E8F-A0294A8AA64C}">
      <dgm:prSet/>
      <dgm:spPr/>
      <dgm:t>
        <a:bodyPr/>
        <a:lstStyle/>
        <a:p>
          <a:pPr algn="l"/>
          <a:endParaRPr lang="es-CO" sz="3200" b="1">
            <a:solidFill>
              <a:schemeClr val="tx1"/>
            </a:solidFill>
            <a:latin typeface="Arial Narrow" pitchFamily="34" charset="0"/>
          </a:endParaRPr>
        </a:p>
      </dgm:t>
    </dgm:pt>
    <dgm:pt modelId="{E0325F23-A628-4C59-A516-560CE62656FD}" type="sibTrans" cxnId="{919DBC0C-BFD9-4E47-9E8F-A0294A8AA64C}">
      <dgm:prSet/>
      <dgm:spPr/>
      <dgm:t>
        <a:bodyPr/>
        <a:lstStyle/>
        <a:p>
          <a:pPr algn="l"/>
          <a:endParaRPr lang="es-CO" sz="3200" b="1">
            <a:solidFill>
              <a:schemeClr val="tx1"/>
            </a:solidFill>
            <a:latin typeface="Arial Narrow" pitchFamily="34" charset="0"/>
          </a:endParaRPr>
        </a:p>
      </dgm:t>
    </dgm:pt>
    <dgm:pt modelId="{1E55C171-3667-446B-8D1F-073F59A821EC}">
      <dgm:prSet phldrT="[Texto]" custT="1">
        <dgm:style>
          <a:lnRef idx="1">
            <a:schemeClr val="accent1"/>
          </a:lnRef>
          <a:fillRef idx="2">
            <a:schemeClr val="accent1"/>
          </a:fillRef>
          <a:effectRef idx="1">
            <a:schemeClr val="accent1"/>
          </a:effectRef>
          <a:fontRef idx="minor">
            <a:schemeClr val="dk1"/>
          </a:fontRef>
        </dgm:style>
      </dgm:prSet>
      <dgm:spPr>
        <a:solidFill>
          <a:schemeClr val="bg1"/>
        </a:solidFill>
      </dgm:spPr>
      <dgm:t>
        <a:bodyPr/>
        <a:lstStyle/>
        <a:p>
          <a:pPr algn="l"/>
          <a:r>
            <a:rPr lang="es-CO" sz="3200" b="1" dirty="0">
              <a:latin typeface="Arial Narrow" pitchFamily="34" charset="0"/>
            </a:rPr>
            <a:t>- Población desmovilizada</a:t>
          </a:r>
        </a:p>
        <a:p>
          <a:pPr algn="l"/>
          <a:r>
            <a:rPr lang="es-CO" sz="3200" b="1" dirty="0">
              <a:latin typeface="Arial Narrow" pitchFamily="34" charset="0"/>
            </a:rPr>
            <a:t>- Población desvinculada</a:t>
          </a:r>
        </a:p>
        <a:p>
          <a:pPr algn="l"/>
          <a:r>
            <a:rPr lang="es-CO" sz="3200" b="1" dirty="0">
              <a:latin typeface="Arial Narrow" pitchFamily="34" charset="0"/>
            </a:rPr>
            <a:t>- Hijos de desmovilizados</a:t>
          </a:r>
        </a:p>
      </dgm:t>
    </dgm:pt>
    <dgm:pt modelId="{F75F67E6-5DEE-4234-9C1F-731B794F0C31}" type="parTrans" cxnId="{52B703CD-3686-4747-84CC-48418D19A65F}">
      <dgm:prSet custT="1"/>
      <dgm:spPr/>
      <dgm:t>
        <a:bodyPr/>
        <a:lstStyle/>
        <a:p>
          <a:pPr algn="l"/>
          <a:endParaRPr lang="es-CO" sz="3200" b="1">
            <a:solidFill>
              <a:schemeClr val="tx1"/>
            </a:solidFill>
            <a:latin typeface="Arial Narrow" pitchFamily="34" charset="0"/>
          </a:endParaRPr>
        </a:p>
      </dgm:t>
    </dgm:pt>
    <dgm:pt modelId="{95B8D251-57C5-40B4-AD00-1675FCA43FDF}" type="sibTrans" cxnId="{52B703CD-3686-4747-84CC-48418D19A65F}">
      <dgm:prSet/>
      <dgm:spPr/>
      <dgm:t>
        <a:bodyPr/>
        <a:lstStyle/>
        <a:p>
          <a:pPr algn="l"/>
          <a:endParaRPr lang="es-CO" sz="3200" b="1">
            <a:solidFill>
              <a:schemeClr val="tx1"/>
            </a:solidFill>
            <a:latin typeface="Arial Narrow" pitchFamily="34" charset="0"/>
          </a:endParaRPr>
        </a:p>
      </dgm:t>
    </dgm:pt>
    <dgm:pt modelId="{7D3F3F6B-865C-4673-9F80-280D6C038645}">
      <dgm:prSet phldrT="[Texto]" custT="1">
        <dgm:style>
          <a:lnRef idx="1">
            <a:schemeClr val="accent1"/>
          </a:lnRef>
          <a:fillRef idx="2">
            <a:schemeClr val="accent1"/>
          </a:fillRef>
          <a:effectRef idx="1">
            <a:schemeClr val="accent1"/>
          </a:effectRef>
          <a:fontRef idx="minor">
            <a:schemeClr val="dk1"/>
          </a:fontRef>
        </dgm:style>
      </dgm:prSet>
      <dgm:spPr>
        <a:solidFill>
          <a:schemeClr val="bg1"/>
        </a:solidFill>
      </dgm:spPr>
      <dgm:t>
        <a:bodyPr/>
        <a:lstStyle/>
        <a:p>
          <a:pPr algn="l"/>
          <a:r>
            <a:rPr lang="es-CO" sz="3200" b="1" dirty="0">
              <a:latin typeface="Arial Narrow" pitchFamily="34" charset="0"/>
            </a:rPr>
            <a:t>- Población en condición de                             desplazamiento</a:t>
          </a:r>
        </a:p>
      </dgm:t>
    </dgm:pt>
    <dgm:pt modelId="{C6788F4F-46AD-4606-BA18-E7466EF6EB4A}" type="parTrans" cxnId="{D5928247-8C1F-4A8D-80A4-B6DE864C2A33}">
      <dgm:prSet custT="1"/>
      <dgm:spPr/>
      <dgm:t>
        <a:bodyPr/>
        <a:lstStyle/>
        <a:p>
          <a:pPr algn="l"/>
          <a:endParaRPr lang="es-CO" sz="3200" b="1">
            <a:solidFill>
              <a:schemeClr val="tx1"/>
            </a:solidFill>
            <a:latin typeface="Arial Narrow" pitchFamily="34" charset="0"/>
          </a:endParaRPr>
        </a:p>
      </dgm:t>
    </dgm:pt>
    <dgm:pt modelId="{43DA560C-7941-4731-95E4-C7FECF2EB6F4}" type="sibTrans" cxnId="{D5928247-8C1F-4A8D-80A4-B6DE864C2A33}">
      <dgm:prSet/>
      <dgm:spPr/>
      <dgm:t>
        <a:bodyPr/>
        <a:lstStyle/>
        <a:p>
          <a:pPr algn="l"/>
          <a:endParaRPr lang="es-CO" sz="3200" b="1">
            <a:solidFill>
              <a:schemeClr val="tx1"/>
            </a:solidFill>
            <a:latin typeface="Arial Narrow" pitchFamily="34" charset="0"/>
          </a:endParaRPr>
        </a:p>
      </dgm:t>
    </dgm:pt>
    <dgm:pt modelId="{77C989D0-CB52-42C9-8115-194A605855C1}">
      <dgm:prSet phldrT="[Texto]" custT="1">
        <dgm:style>
          <a:lnRef idx="1">
            <a:schemeClr val="accent1"/>
          </a:lnRef>
          <a:fillRef idx="2">
            <a:schemeClr val="accent1"/>
          </a:fillRef>
          <a:effectRef idx="1">
            <a:schemeClr val="accent1"/>
          </a:effectRef>
          <a:fontRef idx="minor">
            <a:schemeClr val="dk1"/>
          </a:fontRef>
        </dgm:style>
      </dgm:prSet>
      <dgm:spPr>
        <a:solidFill>
          <a:schemeClr val="bg1"/>
        </a:solidFill>
      </dgm:spPr>
      <dgm:t>
        <a:bodyPr/>
        <a:lstStyle/>
        <a:p>
          <a:pPr algn="l"/>
          <a:r>
            <a:rPr lang="es-CO" sz="3200" b="1" dirty="0">
              <a:latin typeface="Arial Narrow" pitchFamily="34" charset="0"/>
            </a:rPr>
            <a:t>- Víctimas de artefactos explosivos </a:t>
          </a:r>
        </a:p>
        <a:p>
          <a:pPr algn="l"/>
          <a:r>
            <a:rPr lang="es-CO" sz="3200" b="1" dirty="0">
              <a:latin typeface="Arial Narrow" pitchFamily="34" charset="0"/>
            </a:rPr>
            <a:t>y municiones sin explotar</a:t>
          </a:r>
        </a:p>
        <a:p>
          <a:pPr algn="l"/>
          <a:r>
            <a:rPr lang="es-CO" sz="3200" b="1" dirty="0">
              <a:latin typeface="Arial Narrow" pitchFamily="34" charset="0"/>
            </a:rPr>
            <a:t>- Víctimas de bandas criminales,                       fronteras invisibles y pandillas  </a:t>
          </a:r>
        </a:p>
      </dgm:t>
    </dgm:pt>
    <dgm:pt modelId="{5BACC3DE-C302-4741-B359-AA6DF2800EE3}" type="parTrans" cxnId="{1E69D76E-2BC5-483D-87FC-9BAAF06BCA51}">
      <dgm:prSet custT="1"/>
      <dgm:spPr/>
      <dgm:t>
        <a:bodyPr/>
        <a:lstStyle/>
        <a:p>
          <a:endParaRPr lang="es-CO" sz="3200"/>
        </a:p>
      </dgm:t>
    </dgm:pt>
    <dgm:pt modelId="{907C986F-46AF-4832-93F7-AF640883E32F}" type="sibTrans" cxnId="{1E69D76E-2BC5-483D-87FC-9BAAF06BCA51}">
      <dgm:prSet/>
      <dgm:spPr/>
      <dgm:t>
        <a:bodyPr/>
        <a:lstStyle/>
        <a:p>
          <a:endParaRPr lang="es-CO" sz="3200"/>
        </a:p>
      </dgm:t>
    </dgm:pt>
    <dgm:pt modelId="{C8D16774-2267-48B4-AE1A-516FF67F07CE}" type="pres">
      <dgm:prSet presAssocID="{68AB1039-B595-4181-BBEB-28161FE91D31}" presName="Name0" presStyleCnt="0">
        <dgm:presLayoutVars>
          <dgm:chPref val="1"/>
          <dgm:dir/>
          <dgm:animOne val="branch"/>
          <dgm:animLvl val="lvl"/>
          <dgm:resizeHandles val="exact"/>
        </dgm:presLayoutVars>
      </dgm:prSet>
      <dgm:spPr/>
    </dgm:pt>
    <dgm:pt modelId="{7718CA2E-9F71-49AF-AA14-240B23D88D6C}" type="pres">
      <dgm:prSet presAssocID="{785375B2-9BAA-492A-8649-BF88BB163D64}" presName="root1" presStyleCnt="0"/>
      <dgm:spPr/>
    </dgm:pt>
    <dgm:pt modelId="{8664F4C0-F8FE-401F-94D4-63EA9E0801BE}" type="pres">
      <dgm:prSet presAssocID="{785375B2-9BAA-492A-8649-BF88BB163D64}" presName="LevelOneTextNode" presStyleLbl="node0" presStyleIdx="0" presStyleCnt="1" custScaleX="135633" custScaleY="135557" custLinFactNeighborX="-10991" custLinFactNeighborY="-522">
        <dgm:presLayoutVars>
          <dgm:chPref val="3"/>
        </dgm:presLayoutVars>
      </dgm:prSet>
      <dgm:spPr/>
    </dgm:pt>
    <dgm:pt modelId="{C1853D86-6B34-4B73-834E-9D7C1A379D37}" type="pres">
      <dgm:prSet presAssocID="{785375B2-9BAA-492A-8649-BF88BB163D64}" presName="level2hierChild" presStyleCnt="0"/>
      <dgm:spPr/>
    </dgm:pt>
    <dgm:pt modelId="{670F779F-A30A-4265-89C5-57E7ED072DFA}" type="pres">
      <dgm:prSet presAssocID="{F75F67E6-5DEE-4234-9C1F-731B794F0C31}" presName="conn2-1" presStyleLbl="parChTrans1D2" presStyleIdx="0" presStyleCnt="3"/>
      <dgm:spPr/>
    </dgm:pt>
    <dgm:pt modelId="{F6EA18E5-24C4-412E-ABCC-C3F1CA711756}" type="pres">
      <dgm:prSet presAssocID="{F75F67E6-5DEE-4234-9C1F-731B794F0C31}" presName="connTx" presStyleLbl="parChTrans1D2" presStyleIdx="0" presStyleCnt="3"/>
      <dgm:spPr/>
    </dgm:pt>
    <dgm:pt modelId="{A24058AA-0C00-4E69-8249-6245F9E23F1C}" type="pres">
      <dgm:prSet presAssocID="{1E55C171-3667-446B-8D1F-073F59A821EC}" presName="root2" presStyleCnt="0"/>
      <dgm:spPr/>
    </dgm:pt>
    <dgm:pt modelId="{FF3E9081-9531-423A-821D-838B0F03414B}" type="pres">
      <dgm:prSet presAssocID="{1E55C171-3667-446B-8D1F-073F59A821EC}" presName="LevelTwoTextNode" presStyleLbl="node2" presStyleIdx="0" presStyleCnt="3" custScaleX="294994" custScaleY="247057" custLinFactNeighborY="5043">
        <dgm:presLayoutVars>
          <dgm:chPref val="3"/>
        </dgm:presLayoutVars>
      </dgm:prSet>
      <dgm:spPr/>
    </dgm:pt>
    <dgm:pt modelId="{A4C36E35-EA55-42B0-91EF-1F2DA6109B4A}" type="pres">
      <dgm:prSet presAssocID="{1E55C171-3667-446B-8D1F-073F59A821EC}" presName="level3hierChild" presStyleCnt="0"/>
      <dgm:spPr/>
    </dgm:pt>
    <dgm:pt modelId="{8FC84006-F89A-4097-ABB1-6228B513E8FA}" type="pres">
      <dgm:prSet presAssocID="{C6788F4F-46AD-4606-BA18-E7466EF6EB4A}" presName="conn2-1" presStyleLbl="parChTrans1D2" presStyleIdx="1" presStyleCnt="3"/>
      <dgm:spPr/>
    </dgm:pt>
    <dgm:pt modelId="{CF71B4EF-2176-4C8F-83B1-0C1BF54D388F}" type="pres">
      <dgm:prSet presAssocID="{C6788F4F-46AD-4606-BA18-E7466EF6EB4A}" presName="connTx" presStyleLbl="parChTrans1D2" presStyleIdx="1" presStyleCnt="3"/>
      <dgm:spPr/>
    </dgm:pt>
    <dgm:pt modelId="{84448331-6763-47DB-BFA7-09393FA86773}" type="pres">
      <dgm:prSet presAssocID="{7D3F3F6B-865C-4673-9F80-280D6C038645}" presName="root2" presStyleCnt="0"/>
      <dgm:spPr/>
    </dgm:pt>
    <dgm:pt modelId="{694C93D0-AC61-4DE4-8E9A-80E24116EE5B}" type="pres">
      <dgm:prSet presAssocID="{7D3F3F6B-865C-4673-9F80-280D6C038645}" presName="LevelTwoTextNode" presStyleLbl="node2" presStyleIdx="1" presStyleCnt="3" custScaleX="295643" custScaleY="182820" custLinFactNeighborX="1136" custLinFactNeighborY="1104">
        <dgm:presLayoutVars>
          <dgm:chPref val="3"/>
        </dgm:presLayoutVars>
      </dgm:prSet>
      <dgm:spPr/>
    </dgm:pt>
    <dgm:pt modelId="{E2CF4891-4B66-45CF-B57F-8DD181881EF1}" type="pres">
      <dgm:prSet presAssocID="{7D3F3F6B-865C-4673-9F80-280D6C038645}" presName="level3hierChild" presStyleCnt="0"/>
      <dgm:spPr/>
    </dgm:pt>
    <dgm:pt modelId="{6F87BC3E-CD2E-46DD-9583-93DDF326ED47}" type="pres">
      <dgm:prSet presAssocID="{5BACC3DE-C302-4741-B359-AA6DF2800EE3}" presName="conn2-1" presStyleLbl="parChTrans1D2" presStyleIdx="2" presStyleCnt="3"/>
      <dgm:spPr/>
    </dgm:pt>
    <dgm:pt modelId="{26BB65CB-A06E-436E-9C1F-26B70E52B365}" type="pres">
      <dgm:prSet presAssocID="{5BACC3DE-C302-4741-B359-AA6DF2800EE3}" presName="connTx" presStyleLbl="parChTrans1D2" presStyleIdx="2" presStyleCnt="3"/>
      <dgm:spPr/>
    </dgm:pt>
    <dgm:pt modelId="{3B8D598B-350F-449A-917F-DB046E457FED}" type="pres">
      <dgm:prSet presAssocID="{77C989D0-CB52-42C9-8115-194A605855C1}" presName="root2" presStyleCnt="0"/>
      <dgm:spPr/>
    </dgm:pt>
    <dgm:pt modelId="{B33DE623-F0FF-462F-8D08-4E38AB476F0E}" type="pres">
      <dgm:prSet presAssocID="{77C989D0-CB52-42C9-8115-194A605855C1}" presName="LevelTwoTextNode" presStyleLbl="node2" presStyleIdx="2" presStyleCnt="3" custScaleX="301047" custScaleY="274586" custLinFactNeighborX="-979" custLinFactNeighborY="508">
        <dgm:presLayoutVars>
          <dgm:chPref val="3"/>
        </dgm:presLayoutVars>
      </dgm:prSet>
      <dgm:spPr/>
    </dgm:pt>
    <dgm:pt modelId="{0F95E8CD-C201-44B9-9D92-A3D56134E4AD}" type="pres">
      <dgm:prSet presAssocID="{77C989D0-CB52-42C9-8115-194A605855C1}" presName="level3hierChild" presStyleCnt="0"/>
      <dgm:spPr/>
    </dgm:pt>
  </dgm:ptLst>
  <dgm:cxnLst>
    <dgm:cxn modelId="{919DBC0C-BFD9-4E47-9E8F-A0294A8AA64C}" srcId="{68AB1039-B595-4181-BBEB-28161FE91D31}" destId="{785375B2-9BAA-492A-8649-BF88BB163D64}" srcOrd="0" destOrd="0" parTransId="{606ED6A0-C111-4DC5-B856-F7670F6067B2}" sibTransId="{E0325F23-A628-4C59-A516-560CE62656FD}"/>
    <dgm:cxn modelId="{52CE0A66-AAED-4CCE-B850-AE46A9B33592}" type="presOf" srcId="{5BACC3DE-C302-4741-B359-AA6DF2800EE3}" destId="{6F87BC3E-CD2E-46DD-9583-93DDF326ED47}" srcOrd="0" destOrd="0" presId="urn:microsoft.com/office/officeart/2008/layout/HorizontalMultiLevelHierarchy"/>
    <dgm:cxn modelId="{D5928247-8C1F-4A8D-80A4-B6DE864C2A33}" srcId="{785375B2-9BAA-492A-8649-BF88BB163D64}" destId="{7D3F3F6B-865C-4673-9F80-280D6C038645}" srcOrd="1" destOrd="0" parTransId="{C6788F4F-46AD-4606-BA18-E7466EF6EB4A}" sibTransId="{43DA560C-7941-4731-95E4-C7FECF2EB6F4}"/>
    <dgm:cxn modelId="{1E69D76E-2BC5-483D-87FC-9BAAF06BCA51}" srcId="{785375B2-9BAA-492A-8649-BF88BB163D64}" destId="{77C989D0-CB52-42C9-8115-194A605855C1}" srcOrd="2" destOrd="0" parTransId="{5BACC3DE-C302-4741-B359-AA6DF2800EE3}" sibTransId="{907C986F-46AF-4832-93F7-AF640883E32F}"/>
    <dgm:cxn modelId="{FC7E9271-5F9D-4D54-8E27-D48653813866}" type="presOf" srcId="{68AB1039-B595-4181-BBEB-28161FE91D31}" destId="{C8D16774-2267-48B4-AE1A-516FF67F07CE}" srcOrd="0" destOrd="0" presId="urn:microsoft.com/office/officeart/2008/layout/HorizontalMultiLevelHierarchy"/>
    <dgm:cxn modelId="{49CA977D-4899-41B6-80BE-9D7629CC4B80}" type="presOf" srcId="{C6788F4F-46AD-4606-BA18-E7466EF6EB4A}" destId="{8FC84006-F89A-4097-ABB1-6228B513E8FA}" srcOrd="0" destOrd="0" presId="urn:microsoft.com/office/officeart/2008/layout/HorizontalMultiLevelHierarchy"/>
    <dgm:cxn modelId="{CAE5D48C-37DF-4A1F-8746-89A472F48F80}" type="presOf" srcId="{5BACC3DE-C302-4741-B359-AA6DF2800EE3}" destId="{26BB65CB-A06E-436E-9C1F-26B70E52B365}" srcOrd="1" destOrd="0" presId="urn:microsoft.com/office/officeart/2008/layout/HorizontalMultiLevelHierarchy"/>
    <dgm:cxn modelId="{58AE3C95-043C-4300-9863-EC5014C51EA3}" type="presOf" srcId="{F75F67E6-5DEE-4234-9C1F-731B794F0C31}" destId="{670F779F-A30A-4265-89C5-57E7ED072DFA}" srcOrd="0" destOrd="0" presId="urn:microsoft.com/office/officeart/2008/layout/HorizontalMultiLevelHierarchy"/>
    <dgm:cxn modelId="{435A4B9E-71B9-4A05-8C53-ECCC9FCA80A9}" type="presOf" srcId="{1E55C171-3667-446B-8D1F-073F59A821EC}" destId="{FF3E9081-9531-423A-821D-838B0F03414B}" srcOrd="0" destOrd="0" presId="urn:microsoft.com/office/officeart/2008/layout/HorizontalMultiLevelHierarchy"/>
    <dgm:cxn modelId="{B88646A3-0297-4D09-A2A1-D756F695525E}" type="presOf" srcId="{C6788F4F-46AD-4606-BA18-E7466EF6EB4A}" destId="{CF71B4EF-2176-4C8F-83B1-0C1BF54D388F}" srcOrd="1" destOrd="0" presId="urn:microsoft.com/office/officeart/2008/layout/HorizontalMultiLevelHierarchy"/>
    <dgm:cxn modelId="{5CBD84BD-6773-4D83-B88B-BD87B66E939E}" type="presOf" srcId="{77C989D0-CB52-42C9-8115-194A605855C1}" destId="{B33DE623-F0FF-462F-8D08-4E38AB476F0E}" srcOrd="0" destOrd="0" presId="urn:microsoft.com/office/officeart/2008/layout/HorizontalMultiLevelHierarchy"/>
    <dgm:cxn modelId="{52B703CD-3686-4747-84CC-48418D19A65F}" srcId="{785375B2-9BAA-492A-8649-BF88BB163D64}" destId="{1E55C171-3667-446B-8D1F-073F59A821EC}" srcOrd="0" destOrd="0" parTransId="{F75F67E6-5DEE-4234-9C1F-731B794F0C31}" sibTransId="{95B8D251-57C5-40B4-AD00-1675FCA43FDF}"/>
    <dgm:cxn modelId="{50BB8DD1-5690-402A-A999-26564D0759EF}" type="presOf" srcId="{7D3F3F6B-865C-4673-9F80-280D6C038645}" destId="{694C93D0-AC61-4DE4-8E9A-80E24116EE5B}" srcOrd="0" destOrd="0" presId="urn:microsoft.com/office/officeart/2008/layout/HorizontalMultiLevelHierarchy"/>
    <dgm:cxn modelId="{BC6A4ED5-9A52-4DE9-AC75-48414964DD0A}" type="presOf" srcId="{785375B2-9BAA-492A-8649-BF88BB163D64}" destId="{8664F4C0-F8FE-401F-94D4-63EA9E0801BE}" srcOrd="0" destOrd="0" presId="urn:microsoft.com/office/officeart/2008/layout/HorizontalMultiLevelHierarchy"/>
    <dgm:cxn modelId="{2EB608E7-1537-4659-9C0B-689BE08F3302}" type="presOf" srcId="{F75F67E6-5DEE-4234-9C1F-731B794F0C31}" destId="{F6EA18E5-24C4-412E-ABCC-C3F1CA711756}" srcOrd="1" destOrd="0" presId="urn:microsoft.com/office/officeart/2008/layout/HorizontalMultiLevelHierarchy"/>
    <dgm:cxn modelId="{A207847E-D508-4CD3-AA7B-B7E6471D68A3}" type="presParOf" srcId="{C8D16774-2267-48B4-AE1A-516FF67F07CE}" destId="{7718CA2E-9F71-49AF-AA14-240B23D88D6C}" srcOrd="0" destOrd="0" presId="urn:microsoft.com/office/officeart/2008/layout/HorizontalMultiLevelHierarchy"/>
    <dgm:cxn modelId="{80D71D2A-90E4-42F4-897E-27E13DD1B24B}" type="presParOf" srcId="{7718CA2E-9F71-49AF-AA14-240B23D88D6C}" destId="{8664F4C0-F8FE-401F-94D4-63EA9E0801BE}" srcOrd="0" destOrd="0" presId="urn:microsoft.com/office/officeart/2008/layout/HorizontalMultiLevelHierarchy"/>
    <dgm:cxn modelId="{CA7B4872-FE4E-4E62-9966-8DE956552481}" type="presParOf" srcId="{7718CA2E-9F71-49AF-AA14-240B23D88D6C}" destId="{C1853D86-6B34-4B73-834E-9D7C1A379D37}" srcOrd="1" destOrd="0" presId="urn:microsoft.com/office/officeart/2008/layout/HorizontalMultiLevelHierarchy"/>
    <dgm:cxn modelId="{6212BD3F-846D-4E86-B8B0-72ADB001581A}" type="presParOf" srcId="{C1853D86-6B34-4B73-834E-9D7C1A379D37}" destId="{670F779F-A30A-4265-89C5-57E7ED072DFA}" srcOrd="0" destOrd="0" presId="urn:microsoft.com/office/officeart/2008/layout/HorizontalMultiLevelHierarchy"/>
    <dgm:cxn modelId="{D3618224-EAA1-44BD-9F34-84BDF0CC7C17}" type="presParOf" srcId="{670F779F-A30A-4265-89C5-57E7ED072DFA}" destId="{F6EA18E5-24C4-412E-ABCC-C3F1CA711756}" srcOrd="0" destOrd="0" presId="urn:microsoft.com/office/officeart/2008/layout/HorizontalMultiLevelHierarchy"/>
    <dgm:cxn modelId="{A984E869-E105-4B83-999A-3B50B8416F8B}" type="presParOf" srcId="{C1853D86-6B34-4B73-834E-9D7C1A379D37}" destId="{A24058AA-0C00-4E69-8249-6245F9E23F1C}" srcOrd="1" destOrd="0" presId="urn:microsoft.com/office/officeart/2008/layout/HorizontalMultiLevelHierarchy"/>
    <dgm:cxn modelId="{F18D9A78-4680-4BFC-BD93-14884FC062DA}" type="presParOf" srcId="{A24058AA-0C00-4E69-8249-6245F9E23F1C}" destId="{FF3E9081-9531-423A-821D-838B0F03414B}" srcOrd="0" destOrd="0" presId="urn:microsoft.com/office/officeart/2008/layout/HorizontalMultiLevelHierarchy"/>
    <dgm:cxn modelId="{06CD3B9E-24BE-47C3-9080-97565A6B6603}" type="presParOf" srcId="{A24058AA-0C00-4E69-8249-6245F9E23F1C}" destId="{A4C36E35-EA55-42B0-91EF-1F2DA6109B4A}" srcOrd="1" destOrd="0" presId="urn:microsoft.com/office/officeart/2008/layout/HorizontalMultiLevelHierarchy"/>
    <dgm:cxn modelId="{0708E10D-347D-408C-8041-21A466880C76}" type="presParOf" srcId="{C1853D86-6B34-4B73-834E-9D7C1A379D37}" destId="{8FC84006-F89A-4097-ABB1-6228B513E8FA}" srcOrd="2" destOrd="0" presId="urn:microsoft.com/office/officeart/2008/layout/HorizontalMultiLevelHierarchy"/>
    <dgm:cxn modelId="{4144549E-05A1-41CF-8D9C-109298AF9180}" type="presParOf" srcId="{8FC84006-F89A-4097-ABB1-6228B513E8FA}" destId="{CF71B4EF-2176-4C8F-83B1-0C1BF54D388F}" srcOrd="0" destOrd="0" presId="urn:microsoft.com/office/officeart/2008/layout/HorizontalMultiLevelHierarchy"/>
    <dgm:cxn modelId="{2405B550-ABA4-4213-B905-0D5D13A26400}" type="presParOf" srcId="{C1853D86-6B34-4B73-834E-9D7C1A379D37}" destId="{84448331-6763-47DB-BFA7-09393FA86773}" srcOrd="3" destOrd="0" presId="urn:microsoft.com/office/officeart/2008/layout/HorizontalMultiLevelHierarchy"/>
    <dgm:cxn modelId="{F1E5A61B-C33D-47DE-8A6E-65BA54F13C39}" type="presParOf" srcId="{84448331-6763-47DB-BFA7-09393FA86773}" destId="{694C93D0-AC61-4DE4-8E9A-80E24116EE5B}" srcOrd="0" destOrd="0" presId="urn:microsoft.com/office/officeart/2008/layout/HorizontalMultiLevelHierarchy"/>
    <dgm:cxn modelId="{063559F3-C31F-4E73-9450-2C72CCE7CC30}" type="presParOf" srcId="{84448331-6763-47DB-BFA7-09393FA86773}" destId="{E2CF4891-4B66-45CF-B57F-8DD181881EF1}" srcOrd="1" destOrd="0" presId="urn:microsoft.com/office/officeart/2008/layout/HorizontalMultiLevelHierarchy"/>
    <dgm:cxn modelId="{0CBBC859-4883-4031-BBBB-83D2053F7897}" type="presParOf" srcId="{C1853D86-6B34-4B73-834E-9D7C1A379D37}" destId="{6F87BC3E-CD2E-46DD-9583-93DDF326ED47}" srcOrd="4" destOrd="0" presId="urn:microsoft.com/office/officeart/2008/layout/HorizontalMultiLevelHierarchy"/>
    <dgm:cxn modelId="{76246980-1A95-480F-ABAF-DE74A5370273}" type="presParOf" srcId="{6F87BC3E-CD2E-46DD-9583-93DDF326ED47}" destId="{26BB65CB-A06E-436E-9C1F-26B70E52B365}" srcOrd="0" destOrd="0" presId="urn:microsoft.com/office/officeart/2008/layout/HorizontalMultiLevelHierarchy"/>
    <dgm:cxn modelId="{FEEB5DD4-1B20-4D34-A3DA-8B19FED2C18A}" type="presParOf" srcId="{C1853D86-6B34-4B73-834E-9D7C1A379D37}" destId="{3B8D598B-350F-449A-917F-DB046E457FED}" srcOrd="5" destOrd="0" presId="urn:microsoft.com/office/officeart/2008/layout/HorizontalMultiLevelHierarchy"/>
    <dgm:cxn modelId="{F9E74836-E998-4927-9070-E6037ADCCB3C}" type="presParOf" srcId="{3B8D598B-350F-449A-917F-DB046E457FED}" destId="{B33DE623-F0FF-462F-8D08-4E38AB476F0E}" srcOrd="0" destOrd="0" presId="urn:microsoft.com/office/officeart/2008/layout/HorizontalMultiLevelHierarchy"/>
    <dgm:cxn modelId="{DD62525F-996B-47F6-9E6D-BA528C4E1D2D}" type="presParOf" srcId="{3B8D598B-350F-449A-917F-DB046E457FED}" destId="{0F95E8CD-C201-44B9-9D92-A3D56134E4AD}" srcOrd="1" destOrd="0" presId="urn:microsoft.com/office/officeart/2008/layout/HorizontalMultiLevelHierarchy"/>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3642D8-ED1A-4765-ABC7-9F58D7EAF48E}">
      <dsp:nvSpPr>
        <dsp:cNvPr id="0" name=""/>
        <dsp:cNvSpPr/>
      </dsp:nvSpPr>
      <dsp:spPr>
        <a:xfrm>
          <a:off x="303036" y="0"/>
          <a:ext cx="8297443" cy="2107636"/>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CO" sz="3200" b="1" kern="1200" dirty="0">
              <a:latin typeface="+mn-lt"/>
            </a:rPr>
            <a:t>Tradicionalmente se estudian las diferentes formas en que aprende el individuo desde un punto de vista cognitivo </a:t>
          </a:r>
        </a:p>
      </dsp:txBody>
      <dsp:txXfrm>
        <a:off x="303036" y="0"/>
        <a:ext cx="8297443" cy="2107636"/>
      </dsp:txXfrm>
    </dsp:sp>
    <dsp:sp modelId="{2DA620B0-36A7-4275-A02D-A251535E4D98}">
      <dsp:nvSpPr>
        <dsp:cNvPr id="0" name=""/>
        <dsp:cNvSpPr/>
      </dsp:nvSpPr>
      <dsp:spPr>
        <a:xfrm>
          <a:off x="88513" y="3240369"/>
          <a:ext cx="8495439" cy="97130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CO" sz="3200" b="1" kern="1200" dirty="0">
              <a:latin typeface="+mn-lt"/>
            </a:rPr>
            <a:t>Condiciones personales e individuales</a:t>
          </a:r>
        </a:p>
      </dsp:txBody>
      <dsp:txXfrm>
        <a:off x="88513" y="3240369"/>
        <a:ext cx="8495439" cy="971305"/>
      </dsp:txXfrm>
    </dsp:sp>
    <dsp:sp modelId="{32F0DC88-EAEA-4D2B-9342-00168023CFCC}">
      <dsp:nvSpPr>
        <dsp:cNvPr id="0" name=""/>
        <dsp:cNvSpPr/>
      </dsp:nvSpPr>
      <dsp:spPr>
        <a:xfrm>
          <a:off x="301209" y="4455647"/>
          <a:ext cx="8299270" cy="917568"/>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CO" sz="3200" b="1" kern="1200" dirty="0">
              <a:latin typeface="+mn-lt"/>
            </a:rPr>
            <a:t>Necesidades, motivaciones e intereses</a:t>
          </a:r>
        </a:p>
      </dsp:txBody>
      <dsp:txXfrm>
        <a:off x="301209" y="4455647"/>
        <a:ext cx="8299270" cy="917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C2BC1E-A54F-47CD-9CF2-44DF1D976D88}">
      <dsp:nvSpPr>
        <dsp:cNvPr id="0" name=""/>
        <dsp:cNvSpPr/>
      </dsp:nvSpPr>
      <dsp:spPr>
        <a:xfrm>
          <a:off x="0" y="0"/>
          <a:ext cx="2814769" cy="2631759"/>
        </a:xfrm>
        <a:prstGeom prst="rightArrow">
          <a:avLst/>
        </a:prstGeom>
        <a:gradFill rotWithShape="1">
          <a:gsLst>
            <a:gs pos="0">
              <a:schemeClr val="accent6">
                <a:tint val="1000"/>
                <a:satMod val="255000"/>
              </a:schemeClr>
            </a:gs>
            <a:gs pos="55000">
              <a:schemeClr val="accent6">
                <a:tint val="12000"/>
                <a:satMod val="255000"/>
              </a:schemeClr>
            </a:gs>
            <a:gs pos="100000">
              <a:schemeClr val="accent6">
                <a:tint val="45000"/>
                <a:satMod val="250000"/>
              </a:schemeClr>
            </a:gs>
          </a:gsLst>
          <a:path path="circle">
            <a:fillToRect l="-40000" t="-90000" r="140000" b="190000"/>
          </a:path>
        </a:gradFill>
        <a:ln w="9525" cap="flat" cmpd="sng" algn="ctr">
          <a:solidFill>
            <a:schemeClr val="accent6"/>
          </a:solidFill>
          <a:prstDash val="solid"/>
        </a:ln>
        <a:effectLst>
          <a:outerShdw blurRad="51500" dist="25400" dir="5400000" rotWithShape="0">
            <a:srgbClr val="000000">
              <a:alpha val="40000"/>
            </a:srgbClr>
          </a:outerShdw>
        </a:effectLst>
      </dsp:spPr>
      <dsp:style>
        <a:lnRef idx="1">
          <a:schemeClr val="accent6"/>
        </a:lnRef>
        <a:fillRef idx="2">
          <a:schemeClr val="accent6"/>
        </a:fillRef>
        <a:effectRef idx="1">
          <a:schemeClr val="accent6"/>
        </a:effectRef>
        <a:fontRef idx="minor">
          <a:schemeClr val="dk1"/>
        </a:fontRef>
      </dsp:style>
    </dsp:sp>
    <dsp:sp modelId="{46F49503-7D0E-44D3-9D71-2218AE47D289}">
      <dsp:nvSpPr>
        <dsp:cNvPr id="0" name=""/>
        <dsp:cNvSpPr/>
      </dsp:nvSpPr>
      <dsp:spPr>
        <a:xfrm>
          <a:off x="2756" y="1079520"/>
          <a:ext cx="2306219" cy="565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84480" rIns="0" bIns="284480" numCol="1" spcCol="1270" anchor="ctr" anchorCtr="0">
          <a:noAutofit/>
        </a:bodyPr>
        <a:lstStyle/>
        <a:p>
          <a:pPr marL="0" lvl="0" indent="0" algn="ctr" defTabSz="1244600">
            <a:lnSpc>
              <a:spcPct val="90000"/>
            </a:lnSpc>
            <a:spcBef>
              <a:spcPct val="0"/>
            </a:spcBef>
            <a:spcAft>
              <a:spcPct val="35000"/>
            </a:spcAft>
            <a:buNone/>
          </a:pPr>
          <a:r>
            <a:rPr lang="es-CO" sz="2800" b="1" kern="1200" dirty="0">
              <a:latin typeface="Arial Narrow" pitchFamily="34" charset="0"/>
            </a:rPr>
            <a:t>Además el aprendizaje esta influido por </a:t>
          </a:r>
        </a:p>
      </dsp:txBody>
      <dsp:txXfrm>
        <a:off x="2756" y="1079520"/>
        <a:ext cx="2306219" cy="5651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3C9C62-D71F-4F1B-BCCD-327C21828919}">
      <dsp:nvSpPr>
        <dsp:cNvPr id="0" name=""/>
        <dsp:cNvSpPr/>
      </dsp:nvSpPr>
      <dsp:spPr>
        <a:xfrm>
          <a:off x="-5429198" y="-831329"/>
          <a:ext cx="6464572" cy="6464572"/>
        </a:xfrm>
        <a:prstGeom prst="blockArc">
          <a:avLst>
            <a:gd name="adj1" fmla="val 18900000"/>
            <a:gd name="adj2" fmla="val 2700000"/>
            <a:gd name="adj3" fmla="val 334"/>
          </a:avLst>
        </a:prstGeom>
        <a:noFill/>
        <a:ln w="19050" cap="flat" cmpd="sng" algn="ctr">
          <a:solidFill>
            <a:schemeClr val="accent2">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3231C4-3E00-430D-8067-D0EC84C0A49B}">
      <dsp:nvSpPr>
        <dsp:cNvPr id="0" name=""/>
        <dsp:cNvSpPr/>
      </dsp:nvSpPr>
      <dsp:spPr>
        <a:xfrm>
          <a:off x="452725" y="203378"/>
          <a:ext cx="7115607" cy="793722"/>
        </a:xfrm>
        <a:prstGeom prst="rect">
          <a:avLst/>
        </a:prstGeom>
        <a:gradFill rotWithShape="0">
          <a:gsLst>
            <a:gs pos="0">
              <a:schemeClr val="accent2">
                <a:shade val="80000"/>
                <a:hueOff val="0"/>
                <a:satOff val="0"/>
                <a:lumOff val="0"/>
                <a:alphaOff val="0"/>
                <a:tint val="1000"/>
                <a:satMod val="255000"/>
              </a:schemeClr>
            </a:gs>
            <a:gs pos="55000">
              <a:schemeClr val="accent2">
                <a:shade val="80000"/>
                <a:hueOff val="0"/>
                <a:satOff val="0"/>
                <a:lumOff val="0"/>
                <a:alphaOff val="0"/>
                <a:tint val="12000"/>
                <a:satMod val="255000"/>
              </a:schemeClr>
            </a:gs>
            <a:gs pos="100000">
              <a:schemeClr val="accent2">
                <a:shade val="80000"/>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76592" tIns="81280" rIns="81280" bIns="81280" numCol="1" spcCol="1270" anchor="ctr" anchorCtr="0">
          <a:noAutofit/>
        </a:bodyPr>
        <a:lstStyle/>
        <a:p>
          <a:pPr marL="0" lvl="0" indent="0" algn="l" defTabSz="1422400">
            <a:lnSpc>
              <a:spcPct val="90000"/>
            </a:lnSpc>
            <a:spcBef>
              <a:spcPct val="0"/>
            </a:spcBef>
            <a:spcAft>
              <a:spcPct val="35000"/>
            </a:spcAft>
            <a:buNone/>
          </a:pPr>
          <a:r>
            <a:rPr lang="es-ES" sz="3200" b="1" kern="1200" dirty="0">
              <a:latin typeface="Arial Narrow" pitchFamily="34" charset="0"/>
            </a:rPr>
            <a:t>TRANSGENERISTA</a:t>
          </a:r>
          <a:endParaRPr lang="es-CO" sz="3200" b="1" kern="1200" dirty="0">
            <a:latin typeface="Arial Narrow" pitchFamily="34" charset="0"/>
          </a:endParaRPr>
        </a:p>
      </dsp:txBody>
      <dsp:txXfrm>
        <a:off x="452725" y="203378"/>
        <a:ext cx="7115607" cy="793722"/>
      </dsp:txXfrm>
    </dsp:sp>
    <dsp:sp modelId="{A44EEBF5-31BB-4E7B-876F-E4EC9C1ACCC8}">
      <dsp:nvSpPr>
        <dsp:cNvPr id="0" name=""/>
        <dsp:cNvSpPr/>
      </dsp:nvSpPr>
      <dsp:spPr>
        <a:xfrm>
          <a:off x="77456" y="224969"/>
          <a:ext cx="750539" cy="750539"/>
        </a:xfrm>
        <a:prstGeom prst="ellipse">
          <a:avLst/>
        </a:prstGeom>
        <a:solidFill>
          <a:schemeClr val="accent2"/>
        </a:solidFill>
        <a:ln w="31750" cap="flat" cmpd="sng" algn="ctr">
          <a:solidFill>
            <a:schemeClr val="lt1"/>
          </a:solidFill>
          <a:prstDash val="solid"/>
        </a:ln>
        <a:effectLst>
          <a:outerShdw blurRad="51500" dist="25400" dir="5400000" rotWithShape="0">
            <a:srgbClr val="000000">
              <a:alpha val="40000"/>
            </a:srgbClr>
          </a:outerShdw>
        </a:effectLst>
      </dsp:spPr>
      <dsp:style>
        <a:lnRef idx="3">
          <a:schemeClr val="lt1"/>
        </a:lnRef>
        <a:fillRef idx="1">
          <a:schemeClr val="accent2"/>
        </a:fillRef>
        <a:effectRef idx="1">
          <a:schemeClr val="accent2"/>
        </a:effectRef>
        <a:fontRef idx="minor">
          <a:schemeClr val="lt1"/>
        </a:fontRef>
      </dsp:style>
    </dsp:sp>
    <dsp:sp modelId="{C71FCA1A-EA98-49FE-A0D5-F05768FA6475}">
      <dsp:nvSpPr>
        <dsp:cNvPr id="0" name=""/>
        <dsp:cNvSpPr/>
      </dsp:nvSpPr>
      <dsp:spPr>
        <a:xfrm>
          <a:off x="882977" y="1200382"/>
          <a:ext cx="6685356" cy="600431"/>
        </a:xfrm>
        <a:prstGeom prst="rect">
          <a:avLst/>
        </a:prstGeom>
        <a:gradFill rotWithShape="0">
          <a:gsLst>
            <a:gs pos="0">
              <a:schemeClr val="accent2">
                <a:shade val="80000"/>
                <a:hueOff val="22196"/>
                <a:satOff val="-4876"/>
                <a:lumOff val="7776"/>
                <a:alphaOff val="0"/>
                <a:tint val="1000"/>
                <a:satMod val="255000"/>
              </a:schemeClr>
            </a:gs>
            <a:gs pos="55000">
              <a:schemeClr val="accent2">
                <a:shade val="80000"/>
                <a:hueOff val="22196"/>
                <a:satOff val="-4876"/>
                <a:lumOff val="7776"/>
                <a:alphaOff val="0"/>
                <a:tint val="12000"/>
                <a:satMod val="255000"/>
              </a:schemeClr>
            </a:gs>
            <a:gs pos="100000">
              <a:schemeClr val="accent2">
                <a:shade val="80000"/>
                <a:hueOff val="22196"/>
                <a:satOff val="-4876"/>
                <a:lumOff val="7776"/>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76592" tIns="81280" rIns="81280" bIns="81280" numCol="1" spcCol="1270" anchor="ctr" anchorCtr="0">
          <a:noAutofit/>
        </a:bodyPr>
        <a:lstStyle/>
        <a:p>
          <a:pPr marL="0" lvl="0" indent="0" algn="l" defTabSz="1422400">
            <a:lnSpc>
              <a:spcPct val="90000"/>
            </a:lnSpc>
            <a:spcBef>
              <a:spcPct val="0"/>
            </a:spcBef>
            <a:spcAft>
              <a:spcPct val="35000"/>
            </a:spcAft>
            <a:buNone/>
          </a:pPr>
          <a:r>
            <a:rPr lang="es-ES" sz="3200" b="1" kern="1200" dirty="0">
              <a:latin typeface="Arial Narrow" pitchFamily="34" charset="0"/>
            </a:rPr>
            <a:t>TRANSEXUAL</a:t>
          </a:r>
          <a:endParaRPr lang="es-CO" sz="3200" b="1" kern="1200" dirty="0">
            <a:latin typeface="Arial Narrow" pitchFamily="34" charset="0"/>
          </a:endParaRPr>
        </a:p>
      </dsp:txBody>
      <dsp:txXfrm>
        <a:off x="882977" y="1200382"/>
        <a:ext cx="6685356" cy="600431"/>
      </dsp:txXfrm>
    </dsp:sp>
    <dsp:sp modelId="{3233B404-13ED-4BCE-9D68-CF6C17DF0865}">
      <dsp:nvSpPr>
        <dsp:cNvPr id="0" name=""/>
        <dsp:cNvSpPr/>
      </dsp:nvSpPr>
      <dsp:spPr>
        <a:xfrm>
          <a:off x="507707" y="1125328"/>
          <a:ext cx="750539" cy="750539"/>
        </a:xfrm>
        <a:prstGeom prst="ellipse">
          <a:avLst/>
        </a:prstGeom>
        <a:solidFill>
          <a:schemeClr val="accent2"/>
        </a:solidFill>
        <a:ln w="31750" cap="flat" cmpd="sng" algn="ctr">
          <a:solidFill>
            <a:schemeClr val="lt1"/>
          </a:solidFill>
          <a:prstDash val="solid"/>
        </a:ln>
        <a:effectLst>
          <a:outerShdw blurRad="51500" dist="25400" dir="5400000" rotWithShape="0">
            <a:srgbClr val="000000">
              <a:alpha val="40000"/>
            </a:srgbClr>
          </a:outerShdw>
        </a:effectLst>
      </dsp:spPr>
      <dsp:style>
        <a:lnRef idx="3">
          <a:schemeClr val="lt1"/>
        </a:lnRef>
        <a:fillRef idx="1">
          <a:schemeClr val="accent2"/>
        </a:fillRef>
        <a:effectRef idx="1">
          <a:schemeClr val="accent2"/>
        </a:effectRef>
        <a:fontRef idx="minor">
          <a:schemeClr val="lt1"/>
        </a:fontRef>
      </dsp:style>
    </dsp:sp>
    <dsp:sp modelId="{85FF4793-44AF-40D7-9049-707058DC84BD}">
      <dsp:nvSpPr>
        <dsp:cNvPr id="0" name=""/>
        <dsp:cNvSpPr/>
      </dsp:nvSpPr>
      <dsp:spPr>
        <a:xfrm>
          <a:off x="1015030" y="1958979"/>
          <a:ext cx="6553303" cy="600431"/>
        </a:xfrm>
        <a:prstGeom prst="rect">
          <a:avLst/>
        </a:prstGeom>
        <a:gradFill rotWithShape="0">
          <a:gsLst>
            <a:gs pos="0">
              <a:schemeClr val="accent2">
                <a:shade val="80000"/>
                <a:hueOff val="44393"/>
                <a:satOff val="-9753"/>
                <a:lumOff val="15552"/>
                <a:alphaOff val="0"/>
                <a:tint val="1000"/>
                <a:satMod val="255000"/>
              </a:schemeClr>
            </a:gs>
            <a:gs pos="55000">
              <a:schemeClr val="accent2">
                <a:shade val="80000"/>
                <a:hueOff val="44393"/>
                <a:satOff val="-9753"/>
                <a:lumOff val="15552"/>
                <a:alphaOff val="0"/>
                <a:tint val="12000"/>
                <a:satMod val="255000"/>
              </a:schemeClr>
            </a:gs>
            <a:gs pos="100000">
              <a:schemeClr val="accent2">
                <a:shade val="80000"/>
                <a:hueOff val="44393"/>
                <a:satOff val="-9753"/>
                <a:lumOff val="15552"/>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76592" tIns="81280" rIns="81280" bIns="81280" numCol="1" spcCol="1270" anchor="ctr" anchorCtr="0">
          <a:noAutofit/>
        </a:bodyPr>
        <a:lstStyle/>
        <a:p>
          <a:pPr marL="0" lvl="0" indent="0" algn="l" defTabSz="1422400">
            <a:lnSpc>
              <a:spcPct val="90000"/>
            </a:lnSpc>
            <a:spcBef>
              <a:spcPct val="0"/>
            </a:spcBef>
            <a:spcAft>
              <a:spcPct val="35000"/>
            </a:spcAft>
            <a:buNone/>
          </a:pPr>
          <a:r>
            <a:rPr lang="es-ES" sz="3200" b="1" kern="1200" dirty="0">
              <a:latin typeface="Arial Narrow" pitchFamily="34" charset="0"/>
            </a:rPr>
            <a:t>TRAVESTI</a:t>
          </a:r>
          <a:endParaRPr lang="es-CO" sz="3200" b="1" kern="1200" dirty="0">
            <a:latin typeface="Arial Narrow" pitchFamily="34" charset="0"/>
          </a:endParaRPr>
        </a:p>
      </dsp:txBody>
      <dsp:txXfrm>
        <a:off x="1015030" y="1958979"/>
        <a:ext cx="6553303" cy="600431"/>
      </dsp:txXfrm>
    </dsp:sp>
    <dsp:sp modelId="{FF7E20B0-2E4D-4A01-8388-B6E7E27F9423}">
      <dsp:nvSpPr>
        <dsp:cNvPr id="0" name=""/>
        <dsp:cNvSpPr/>
      </dsp:nvSpPr>
      <dsp:spPr>
        <a:xfrm>
          <a:off x="639760" y="1886379"/>
          <a:ext cx="750539" cy="750539"/>
        </a:xfrm>
        <a:prstGeom prst="ellipse">
          <a:avLst/>
        </a:prstGeom>
        <a:solidFill>
          <a:schemeClr val="accent2"/>
        </a:solidFill>
        <a:ln w="31750" cap="flat" cmpd="sng" algn="ctr">
          <a:solidFill>
            <a:schemeClr val="lt1"/>
          </a:solidFill>
          <a:prstDash val="solid"/>
        </a:ln>
        <a:effectLst>
          <a:outerShdw blurRad="51500" dist="25400" dir="5400000" rotWithShape="0">
            <a:srgbClr val="000000">
              <a:alpha val="40000"/>
            </a:srgbClr>
          </a:outerShdw>
        </a:effectLst>
      </dsp:spPr>
      <dsp:style>
        <a:lnRef idx="3">
          <a:schemeClr val="lt1"/>
        </a:lnRef>
        <a:fillRef idx="1">
          <a:schemeClr val="accent2"/>
        </a:fillRef>
        <a:effectRef idx="1">
          <a:schemeClr val="accent2"/>
        </a:effectRef>
        <a:fontRef idx="minor">
          <a:schemeClr val="lt1"/>
        </a:fontRef>
      </dsp:style>
    </dsp:sp>
    <dsp:sp modelId="{ACA4D744-BE89-4ABD-A3D6-24B0986D08AE}">
      <dsp:nvSpPr>
        <dsp:cNvPr id="0" name=""/>
        <dsp:cNvSpPr/>
      </dsp:nvSpPr>
      <dsp:spPr>
        <a:xfrm>
          <a:off x="882977" y="2756796"/>
          <a:ext cx="6685356" cy="899962"/>
        </a:xfrm>
        <a:prstGeom prst="rect">
          <a:avLst/>
        </a:prstGeom>
        <a:gradFill rotWithShape="0">
          <a:gsLst>
            <a:gs pos="0">
              <a:schemeClr val="accent2">
                <a:shade val="80000"/>
                <a:hueOff val="66589"/>
                <a:satOff val="-14629"/>
                <a:lumOff val="23328"/>
                <a:alphaOff val="0"/>
                <a:tint val="1000"/>
                <a:satMod val="255000"/>
              </a:schemeClr>
            </a:gs>
            <a:gs pos="55000">
              <a:schemeClr val="accent2">
                <a:shade val="80000"/>
                <a:hueOff val="66589"/>
                <a:satOff val="-14629"/>
                <a:lumOff val="23328"/>
                <a:alphaOff val="0"/>
                <a:tint val="12000"/>
                <a:satMod val="255000"/>
              </a:schemeClr>
            </a:gs>
            <a:gs pos="100000">
              <a:schemeClr val="accent2">
                <a:shade val="80000"/>
                <a:hueOff val="66589"/>
                <a:satOff val="-14629"/>
                <a:lumOff val="23328"/>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76592" tIns="81280" rIns="81280" bIns="81280" numCol="1" spcCol="1270" anchor="ctr" anchorCtr="0">
          <a:noAutofit/>
        </a:bodyPr>
        <a:lstStyle/>
        <a:p>
          <a:pPr marL="0" lvl="0" indent="0" algn="l" defTabSz="1422400">
            <a:lnSpc>
              <a:spcPct val="90000"/>
            </a:lnSpc>
            <a:spcBef>
              <a:spcPct val="0"/>
            </a:spcBef>
            <a:spcAft>
              <a:spcPct val="35000"/>
            </a:spcAft>
            <a:buNone/>
          </a:pPr>
          <a:r>
            <a:rPr lang="es-ES" sz="3200" b="1" kern="1200">
              <a:latin typeface="Arial Narrow" pitchFamily="34" charset="0"/>
            </a:rPr>
            <a:t>TRANSFORMISTA</a:t>
          </a:r>
          <a:endParaRPr lang="es-CO" sz="3200" b="1" kern="1200" dirty="0">
            <a:latin typeface="Arial Narrow" pitchFamily="34" charset="0"/>
          </a:endParaRPr>
        </a:p>
      </dsp:txBody>
      <dsp:txXfrm>
        <a:off x="882977" y="2756796"/>
        <a:ext cx="6685356" cy="899962"/>
      </dsp:txXfrm>
    </dsp:sp>
    <dsp:sp modelId="{14819986-10AA-4AD3-913C-722707E23DEB}">
      <dsp:nvSpPr>
        <dsp:cNvPr id="0" name=""/>
        <dsp:cNvSpPr/>
      </dsp:nvSpPr>
      <dsp:spPr>
        <a:xfrm>
          <a:off x="507707" y="2829399"/>
          <a:ext cx="750539" cy="750539"/>
        </a:xfrm>
        <a:prstGeom prst="ellipse">
          <a:avLst/>
        </a:prstGeom>
        <a:solidFill>
          <a:schemeClr val="accent2"/>
        </a:solidFill>
        <a:ln w="31750" cap="flat" cmpd="sng" algn="ctr">
          <a:solidFill>
            <a:schemeClr val="lt1"/>
          </a:solidFill>
          <a:prstDash val="solid"/>
        </a:ln>
        <a:effectLst>
          <a:outerShdw blurRad="51500" dist="25400" dir="5400000" rotWithShape="0">
            <a:srgbClr val="000000">
              <a:alpha val="40000"/>
            </a:srgbClr>
          </a:outerShdw>
        </a:effectLst>
      </dsp:spPr>
      <dsp:style>
        <a:lnRef idx="3">
          <a:schemeClr val="lt1"/>
        </a:lnRef>
        <a:fillRef idx="1">
          <a:schemeClr val="accent2"/>
        </a:fillRef>
        <a:effectRef idx="1">
          <a:schemeClr val="accent2"/>
        </a:effectRef>
        <a:fontRef idx="minor">
          <a:schemeClr val="lt1"/>
        </a:fontRef>
      </dsp:style>
    </dsp:sp>
    <dsp:sp modelId="{B5B46218-AF59-40C1-853F-A41AD61D4654}">
      <dsp:nvSpPr>
        <dsp:cNvPr id="0" name=""/>
        <dsp:cNvSpPr/>
      </dsp:nvSpPr>
      <dsp:spPr>
        <a:xfrm>
          <a:off x="452725" y="3901459"/>
          <a:ext cx="7115607" cy="600431"/>
        </a:xfrm>
        <a:prstGeom prst="rect">
          <a:avLst/>
        </a:prstGeom>
        <a:gradFill rotWithShape="0">
          <a:gsLst>
            <a:gs pos="0">
              <a:schemeClr val="accent2">
                <a:shade val="80000"/>
                <a:hueOff val="88785"/>
                <a:satOff val="-19505"/>
                <a:lumOff val="31104"/>
                <a:alphaOff val="0"/>
                <a:tint val="1000"/>
                <a:satMod val="255000"/>
              </a:schemeClr>
            </a:gs>
            <a:gs pos="55000">
              <a:schemeClr val="accent2">
                <a:shade val="80000"/>
                <a:hueOff val="88785"/>
                <a:satOff val="-19505"/>
                <a:lumOff val="31104"/>
                <a:alphaOff val="0"/>
                <a:tint val="12000"/>
                <a:satMod val="255000"/>
              </a:schemeClr>
            </a:gs>
            <a:gs pos="100000">
              <a:schemeClr val="accent2">
                <a:shade val="80000"/>
                <a:hueOff val="88785"/>
                <a:satOff val="-19505"/>
                <a:lumOff val="31104"/>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76592" tIns="81280" rIns="81280" bIns="81280" numCol="1" spcCol="1270" anchor="ctr" anchorCtr="0">
          <a:noAutofit/>
        </a:bodyPr>
        <a:lstStyle/>
        <a:p>
          <a:pPr marL="0" lvl="0" indent="0" algn="l" defTabSz="1422400">
            <a:lnSpc>
              <a:spcPct val="90000"/>
            </a:lnSpc>
            <a:spcBef>
              <a:spcPct val="0"/>
            </a:spcBef>
            <a:spcAft>
              <a:spcPct val="35000"/>
            </a:spcAft>
            <a:buNone/>
          </a:pPr>
          <a:r>
            <a:rPr lang="es-CO" sz="3200" b="1" kern="1200" dirty="0">
              <a:latin typeface="Arial Narrow" pitchFamily="34" charset="0"/>
            </a:rPr>
            <a:t>QUEER</a:t>
          </a:r>
        </a:p>
      </dsp:txBody>
      <dsp:txXfrm>
        <a:off x="452725" y="3901459"/>
        <a:ext cx="7115607" cy="600431"/>
      </dsp:txXfrm>
    </dsp:sp>
    <dsp:sp modelId="{83F170D7-61CB-4D61-B48F-897987B0A784}">
      <dsp:nvSpPr>
        <dsp:cNvPr id="0" name=""/>
        <dsp:cNvSpPr/>
      </dsp:nvSpPr>
      <dsp:spPr>
        <a:xfrm>
          <a:off x="77456" y="3826405"/>
          <a:ext cx="750539" cy="750539"/>
        </a:xfrm>
        <a:prstGeom prst="ellipse">
          <a:avLst/>
        </a:prstGeom>
        <a:solidFill>
          <a:schemeClr val="accent2"/>
        </a:solidFill>
        <a:ln w="31750" cap="flat" cmpd="sng" algn="ctr">
          <a:solidFill>
            <a:schemeClr val="lt1"/>
          </a:solidFill>
          <a:prstDash val="solid"/>
        </a:ln>
        <a:effectLst>
          <a:outerShdw blurRad="51500" dist="25400" dir="5400000" rotWithShape="0">
            <a:srgbClr val="000000">
              <a:alpha val="40000"/>
            </a:srgbClr>
          </a:outerShdw>
        </a:effectLst>
      </dsp:spPr>
      <dsp:style>
        <a:lnRef idx="3">
          <a:schemeClr val="lt1"/>
        </a:lnRef>
        <a:fillRef idx="1">
          <a:schemeClr val="accent2"/>
        </a:fillRef>
        <a:effectRef idx="1">
          <a:schemeClr val="accent2"/>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87BC3E-CD2E-46DD-9583-93DDF326ED47}">
      <dsp:nvSpPr>
        <dsp:cNvPr id="0" name=""/>
        <dsp:cNvSpPr/>
      </dsp:nvSpPr>
      <dsp:spPr>
        <a:xfrm>
          <a:off x="2630616" y="2739297"/>
          <a:ext cx="451599" cy="2213630"/>
        </a:xfrm>
        <a:custGeom>
          <a:avLst/>
          <a:gdLst/>
          <a:ahLst/>
          <a:cxnLst/>
          <a:rect l="0" t="0" r="0" b="0"/>
          <a:pathLst>
            <a:path>
              <a:moveTo>
                <a:pt x="0" y="0"/>
              </a:moveTo>
              <a:lnTo>
                <a:pt x="225799" y="0"/>
              </a:lnTo>
              <a:lnTo>
                <a:pt x="225799" y="2213630"/>
              </a:lnTo>
              <a:lnTo>
                <a:pt x="451599" y="2213630"/>
              </a:lnTo>
            </a:path>
          </a:pathLst>
        </a:custGeom>
        <a:noFill/>
        <a:ln w="1905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066800">
            <a:lnSpc>
              <a:spcPct val="90000"/>
            </a:lnSpc>
            <a:spcBef>
              <a:spcPct val="0"/>
            </a:spcBef>
            <a:spcAft>
              <a:spcPct val="35000"/>
            </a:spcAft>
            <a:buNone/>
          </a:pPr>
          <a:endParaRPr lang="es-CO" sz="2400" b="1" kern="1200">
            <a:latin typeface="Arial" pitchFamily="34" charset="0"/>
            <a:cs typeface="Arial" pitchFamily="34" charset="0"/>
          </a:endParaRPr>
        </a:p>
      </dsp:txBody>
      <dsp:txXfrm>
        <a:off x="2799935" y="3789631"/>
        <a:ext cx="112961" cy="112961"/>
      </dsp:txXfrm>
    </dsp:sp>
    <dsp:sp modelId="{2EDD5E22-03FD-4BCB-B665-547D719BD30F}">
      <dsp:nvSpPr>
        <dsp:cNvPr id="0" name=""/>
        <dsp:cNvSpPr/>
      </dsp:nvSpPr>
      <dsp:spPr>
        <a:xfrm>
          <a:off x="2630616" y="2739297"/>
          <a:ext cx="485309" cy="1175695"/>
        </a:xfrm>
        <a:custGeom>
          <a:avLst/>
          <a:gdLst/>
          <a:ahLst/>
          <a:cxnLst/>
          <a:rect l="0" t="0" r="0" b="0"/>
          <a:pathLst>
            <a:path>
              <a:moveTo>
                <a:pt x="0" y="0"/>
              </a:moveTo>
              <a:lnTo>
                <a:pt x="242654" y="0"/>
              </a:lnTo>
              <a:lnTo>
                <a:pt x="242654" y="1175695"/>
              </a:lnTo>
              <a:lnTo>
                <a:pt x="485309" y="1175695"/>
              </a:lnTo>
            </a:path>
          </a:pathLst>
        </a:custGeom>
        <a:noFill/>
        <a:ln w="1905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066800">
            <a:lnSpc>
              <a:spcPct val="90000"/>
            </a:lnSpc>
            <a:spcBef>
              <a:spcPct val="0"/>
            </a:spcBef>
            <a:spcAft>
              <a:spcPct val="35000"/>
            </a:spcAft>
            <a:buNone/>
          </a:pPr>
          <a:endParaRPr lang="es-CO" sz="2400" b="1" kern="1200">
            <a:latin typeface="Arial" pitchFamily="34" charset="0"/>
            <a:cs typeface="Arial" pitchFamily="34" charset="0"/>
          </a:endParaRPr>
        </a:p>
      </dsp:txBody>
      <dsp:txXfrm>
        <a:off x="2841473" y="3295347"/>
        <a:ext cx="63596" cy="63596"/>
      </dsp:txXfrm>
    </dsp:sp>
    <dsp:sp modelId="{64FC4F43-105D-4872-908E-1B1236352FE8}">
      <dsp:nvSpPr>
        <dsp:cNvPr id="0" name=""/>
        <dsp:cNvSpPr/>
      </dsp:nvSpPr>
      <dsp:spPr>
        <a:xfrm>
          <a:off x="2630616" y="2739297"/>
          <a:ext cx="485309" cy="254065"/>
        </a:xfrm>
        <a:custGeom>
          <a:avLst/>
          <a:gdLst/>
          <a:ahLst/>
          <a:cxnLst/>
          <a:rect l="0" t="0" r="0" b="0"/>
          <a:pathLst>
            <a:path>
              <a:moveTo>
                <a:pt x="0" y="0"/>
              </a:moveTo>
              <a:lnTo>
                <a:pt x="242654" y="0"/>
              </a:lnTo>
              <a:lnTo>
                <a:pt x="242654" y="254065"/>
              </a:lnTo>
              <a:lnTo>
                <a:pt x="485309" y="254065"/>
              </a:lnTo>
            </a:path>
          </a:pathLst>
        </a:custGeom>
        <a:noFill/>
        <a:ln w="1905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066800">
            <a:lnSpc>
              <a:spcPct val="90000"/>
            </a:lnSpc>
            <a:spcBef>
              <a:spcPct val="0"/>
            </a:spcBef>
            <a:spcAft>
              <a:spcPct val="35000"/>
            </a:spcAft>
            <a:buNone/>
          </a:pPr>
          <a:endParaRPr lang="es-CO" sz="2400" b="1" kern="1200">
            <a:latin typeface="Arial" pitchFamily="34" charset="0"/>
            <a:cs typeface="Arial" pitchFamily="34" charset="0"/>
          </a:endParaRPr>
        </a:p>
      </dsp:txBody>
      <dsp:txXfrm>
        <a:off x="2859576" y="2852635"/>
        <a:ext cx="27389" cy="27389"/>
      </dsp:txXfrm>
    </dsp:sp>
    <dsp:sp modelId="{8FC84006-F89A-4097-ABB1-6228B513E8FA}">
      <dsp:nvSpPr>
        <dsp:cNvPr id="0" name=""/>
        <dsp:cNvSpPr/>
      </dsp:nvSpPr>
      <dsp:spPr>
        <a:xfrm>
          <a:off x="2630616" y="1829730"/>
          <a:ext cx="495556" cy="909566"/>
        </a:xfrm>
        <a:custGeom>
          <a:avLst/>
          <a:gdLst/>
          <a:ahLst/>
          <a:cxnLst/>
          <a:rect l="0" t="0" r="0" b="0"/>
          <a:pathLst>
            <a:path>
              <a:moveTo>
                <a:pt x="0" y="909566"/>
              </a:moveTo>
              <a:lnTo>
                <a:pt x="247778" y="909566"/>
              </a:lnTo>
              <a:lnTo>
                <a:pt x="247778" y="0"/>
              </a:lnTo>
              <a:lnTo>
                <a:pt x="495556" y="0"/>
              </a:lnTo>
            </a:path>
          </a:pathLst>
        </a:custGeom>
        <a:noFill/>
        <a:ln w="1905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066800">
            <a:lnSpc>
              <a:spcPct val="90000"/>
            </a:lnSpc>
            <a:spcBef>
              <a:spcPct val="0"/>
            </a:spcBef>
            <a:spcAft>
              <a:spcPct val="35000"/>
            </a:spcAft>
            <a:buNone/>
          </a:pPr>
          <a:endParaRPr lang="es-CO" sz="2400" b="1" kern="1200">
            <a:solidFill>
              <a:schemeClr val="tx1"/>
            </a:solidFill>
            <a:latin typeface="Arial" pitchFamily="34" charset="0"/>
            <a:cs typeface="Arial" pitchFamily="34" charset="0"/>
          </a:endParaRPr>
        </a:p>
      </dsp:txBody>
      <dsp:txXfrm>
        <a:off x="2852499" y="2258618"/>
        <a:ext cx="51790" cy="51790"/>
      </dsp:txXfrm>
    </dsp:sp>
    <dsp:sp modelId="{670F779F-A30A-4265-89C5-57E7ED072DFA}">
      <dsp:nvSpPr>
        <dsp:cNvPr id="0" name=""/>
        <dsp:cNvSpPr/>
      </dsp:nvSpPr>
      <dsp:spPr>
        <a:xfrm>
          <a:off x="2630616" y="583316"/>
          <a:ext cx="471946" cy="2155980"/>
        </a:xfrm>
        <a:custGeom>
          <a:avLst/>
          <a:gdLst/>
          <a:ahLst/>
          <a:cxnLst/>
          <a:rect l="0" t="0" r="0" b="0"/>
          <a:pathLst>
            <a:path>
              <a:moveTo>
                <a:pt x="0" y="2155980"/>
              </a:moveTo>
              <a:lnTo>
                <a:pt x="235973" y="2155980"/>
              </a:lnTo>
              <a:lnTo>
                <a:pt x="235973" y="0"/>
              </a:lnTo>
              <a:lnTo>
                <a:pt x="471946" y="0"/>
              </a:lnTo>
            </a:path>
          </a:pathLst>
        </a:custGeom>
        <a:noFill/>
        <a:ln w="1905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066800">
            <a:lnSpc>
              <a:spcPct val="90000"/>
            </a:lnSpc>
            <a:spcBef>
              <a:spcPct val="0"/>
            </a:spcBef>
            <a:spcAft>
              <a:spcPct val="35000"/>
            </a:spcAft>
            <a:buNone/>
          </a:pPr>
          <a:endParaRPr lang="es-CO" sz="2400" b="1" kern="1200">
            <a:solidFill>
              <a:schemeClr val="tx1"/>
            </a:solidFill>
            <a:latin typeface="Arial" pitchFamily="34" charset="0"/>
            <a:cs typeface="Arial" pitchFamily="34" charset="0"/>
          </a:endParaRPr>
        </a:p>
      </dsp:txBody>
      <dsp:txXfrm>
        <a:off x="2811414" y="1606131"/>
        <a:ext cx="110351" cy="110351"/>
      </dsp:txXfrm>
    </dsp:sp>
    <dsp:sp modelId="{8664F4C0-F8FE-401F-94D4-63EA9E0801BE}">
      <dsp:nvSpPr>
        <dsp:cNvPr id="0" name=""/>
        <dsp:cNvSpPr/>
      </dsp:nvSpPr>
      <dsp:spPr>
        <a:xfrm rot="16200000">
          <a:off x="272627" y="2309585"/>
          <a:ext cx="3856555" cy="859422"/>
        </a:xfrm>
        <a:prstGeom prst="rect">
          <a:avLst/>
        </a:prstGeom>
        <a:gradFill rotWithShape="1">
          <a:gsLst>
            <a:gs pos="0">
              <a:schemeClr val="accent1">
                <a:tint val="1000"/>
                <a:satMod val="255000"/>
              </a:schemeClr>
            </a:gs>
            <a:gs pos="55000">
              <a:schemeClr val="accent1">
                <a:tint val="12000"/>
                <a:satMod val="255000"/>
              </a:schemeClr>
            </a:gs>
            <a:gs pos="100000">
              <a:schemeClr val="accent1">
                <a:tint val="45000"/>
                <a:satMod val="250000"/>
              </a:schemeClr>
            </a:gs>
          </a:gsLst>
          <a:path path="circle">
            <a:fillToRect l="-40000" t="-90000" r="140000" b="190000"/>
          </a:path>
        </a:gradFill>
        <a:ln w="9525" cap="flat" cmpd="sng" algn="ctr">
          <a:solidFill>
            <a:schemeClr val="accent1"/>
          </a:solidFill>
          <a:prstDash val="solid"/>
        </a:ln>
        <a:effectLst>
          <a:outerShdw blurRad="51500" dist="25400" dir="5400000" rotWithShape="0">
            <a:srgbClr val="000000">
              <a:alpha val="40000"/>
            </a:srgbClr>
          </a:outerShdw>
        </a:effectLst>
        <a:scene3d>
          <a:camera prst="orthographicFront">
            <a:rot lat="0" lon="0" rev="0"/>
          </a:camera>
          <a:lightRig rig="contrasting" dir="t">
            <a:rot lat="0" lon="0" rev="1200000"/>
          </a:lightRig>
        </a:scene3d>
        <a:sp3d/>
      </dsp:spPr>
      <dsp:style>
        <a:lnRef idx="1">
          <a:schemeClr val="accent1"/>
        </a:lnRef>
        <a:fillRef idx="2">
          <a:schemeClr val="accent1"/>
        </a:fillRef>
        <a:effectRef idx="1">
          <a:schemeClr val="accent1"/>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s-CO" sz="2400" b="1" kern="1200" dirty="0">
              <a:latin typeface="Arial" pitchFamily="34" charset="0"/>
              <a:cs typeface="Arial" pitchFamily="34" charset="0"/>
            </a:rPr>
            <a:t>RIESGO SOCIAL</a:t>
          </a:r>
        </a:p>
      </dsp:txBody>
      <dsp:txXfrm>
        <a:off x="272627" y="2309585"/>
        <a:ext cx="3856555" cy="859422"/>
      </dsp:txXfrm>
    </dsp:sp>
    <dsp:sp modelId="{FF3E9081-9531-423A-821D-838B0F03414B}">
      <dsp:nvSpPr>
        <dsp:cNvPr id="0" name=""/>
        <dsp:cNvSpPr/>
      </dsp:nvSpPr>
      <dsp:spPr>
        <a:xfrm>
          <a:off x="3102563" y="36170"/>
          <a:ext cx="6129400" cy="1094293"/>
        </a:xfrm>
        <a:prstGeom prst="rect">
          <a:avLst/>
        </a:prstGeom>
        <a:solidFill>
          <a:schemeClr val="lt1">
            <a:hueOff val="0"/>
            <a:satOff val="0"/>
            <a:lumOff val="0"/>
            <a:alphaOff val="0"/>
          </a:schemeClr>
        </a:solidFill>
        <a:ln>
          <a:noFill/>
        </a:ln>
        <a:effectLst>
          <a:outerShdw blurRad="51500" dist="25400" dir="5400000" rotWithShape="0">
            <a:srgbClr val="000000">
              <a:alpha val="4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es-CO" sz="2400" b="1" kern="1200" dirty="0">
              <a:latin typeface="Arial" pitchFamily="34" charset="0"/>
              <a:cs typeface="Arial" pitchFamily="34" charset="0"/>
            </a:rPr>
            <a:t>Niños y jóvenes trabajadores       </a:t>
          </a:r>
        </a:p>
      </dsp:txBody>
      <dsp:txXfrm>
        <a:off x="3102563" y="36170"/>
        <a:ext cx="6129400" cy="1094293"/>
      </dsp:txXfrm>
    </dsp:sp>
    <dsp:sp modelId="{694C93D0-AC61-4DE4-8E9A-80E24116EE5B}">
      <dsp:nvSpPr>
        <dsp:cNvPr id="0" name=""/>
        <dsp:cNvSpPr/>
      </dsp:nvSpPr>
      <dsp:spPr>
        <a:xfrm>
          <a:off x="3126172" y="1263914"/>
          <a:ext cx="6144447" cy="1131633"/>
        </a:xfrm>
        <a:prstGeom prst="rect">
          <a:avLst/>
        </a:prstGeom>
        <a:solidFill>
          <a:schemeClr val="lt1">
            <a:hueOff val="0"/>
            <a:satOff val="0"/>
            <a:lumOff val="0"/>
            <a:alphaOff val="0"/>
          </a:schemeClr>
        </a:solidFill>
        <a:ln>
          <a:noFill/>
        </a:ln>
        <a:effectLst>
          <a:outerShdw blurRad="51500" dist="25400" dir="5400000" rotWithShape="0">
            <a:srgbClr val="000000">
              <a:alpha val="4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es-CO" sz="2400" b="1" kern="1200" dirty="0">
              <a:latin typeface="Arial" pitchFamily="34" charset="0"/>
              <a:cs typeface="Arial" pitchFamily="34" charset="0"/>
            </a:rPr>
            <a:t>Estudiantes vinculados al sistema responsabilidad civil</a:t>
          </a:r>
        </a:p>
      </dsp:txBody>
      <dsp:txXfrm>
        <a:off x="3126172" y="1263914"/>
        <a:ext cx="6144447" cy="1131633"/>
      </dsp:txXfrm>
    </dsp:sp>
    <dsp:sp modelId="{A8E5B404-7157-450D-8C82-8A3F72BED998}">
      <dsp:nvSpPr>
        <dsp:cNvPr id="0" name=""/>
        <dsp:cNvSpPr/>
      </dsp:nvSpPr>
      <dsp:spPr>
        <a:xfrm>
          <a:off x="3115926" y="2546961"/>
          <a:ext cx="6276483" cy="892802"/>
        </a:xfrm>
        <a:prstGeom prst="rect">
          <a:avLst/>
        </a:prstGeom>
        <a:solidFill>
          <a:schemeClr val="lt1">
            <a:hueOff val="0"/>
            <a:satOff val="0"/>
            <a:lumOff val="0"/>
            <a:alphaOff val="0"/>
          </a:schemeClr>
        </a:solidFill>
        <a:ln>
          <a:noFill/>
        </a:ln>
        <a:effectLst>
          <a:outerShdw blurRad="51500" dist="25400" dir="5400000" rotWithShape="0">
            <a:srgbClr val="000000">
              <a:alpha val="4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es-CO" sz="2400" b="1" kern="1200" dirty="0">
              <a:latin typeface="Arial" pitchFamily="34" charset="0"/>
              <a:cs typeface="Arial" pitchFamily="34" charset="0"/>
            </a:rPr>
            <a:t>Consumo de sustancias psicoactivas</a:t>
          </a:r>
        </a:p>
      </dsp:txBody>
      <dsp:txXfrm>
        <a:off x="3115926" y="2546961"/>
        <a:ext cx="6276483" cy="892802"/>
      </dsp:txXfrm>
    </dsp:sp>
    <dsp:sp modelId="{FA16EC1F-9458-4177-B038-D559D03AC1C9}">
      <dsp:nvSpPr>
        <dsp:cNvPr id="0" name=""/>
        <dsp:cNvSpPr/>
      </dsp:nvSpPr>
      <dsp:spPr>
        <a:xfrm>
          <a:off x="3115926" y="3598173"/>
          <a:ext cx="6070541" cy="633638"/>
        </a:xfrm>
        <a:prstGeom prst="rect">
          <a:avLst/>
        </a:prstGeom>
        <a:solidFill>
          <a:schemeClr val="lt1">
            <a:hueOff val="0"/>
            <a:satOff val="0"/>
            <a:lumOff val="0"/>
            <a:alphaOff val="0"/>
          </a:schemeClr>
        </a:solidFill>
        <a:ln>
          <a:noFill/>
        </a:ln>
        <a:effectLst>
          <a:outerShdw blurRad="51500" dist="25400" dir="5400000" rotWithShape="0">
            <a:srgbClr val="000000">
              <a:alpha val="4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es-CO" sz="2400" b="1" kern="1200" dirty="0">
              <a:latin typeface="Arial" pitchFamily="34" charset="0"/>
              <a:cs typeface="Arial" pitchFamily="34" charset="0"/>
            </a:rPr>
            <a:t>Extrema pobreza </a:t>
          </a:r>
        </a:p>
      </dsp:txBody>
      <dsp:txXfrm>
        <a:off x="3115926" y="3598173"/>
        <a:ext cx="6070541" cy="633638"/>
      </dsp:txXfrm>
    </dsp:sp>
    <dsp:sp modelId="{B33DE623-F0FF-462F-8D08-4E38AB476F0E}">
      <dsp:nvSpPr>
        <dsp:cNvPr id="0" name=""/>
        <dsp:cNvSpPr/>
      </dsp:nvSpPr>
      <dsp:spPr>
        <a:xfrm>
          <a:off x="3082216" y="4393440"/>
          <a:ext cx="6039533" cy="1118973"/>
        </a:xfrm>
        <a:prstGeom prst="rect">
          <a:avLst/>
        </a:prstGeom>
        <a:solidFill>
          <a:schemeClr val="lt1">
            <a:hueOff val="0"/>
            <a:satOff val="0"/>
            <a:lumOff val="0"/>
            <a:alphaOff val="0"/>
          </a:schemeClr>
        </a:solidFill>
        <a:ln>
          <a:noFill/>
        </a:ln>
        <a:effectLst>
          <a:outerShdw blurRad="51500" dist="25400" dir="5400000" rotWithShape="0">
            <a:srgbClr val="000000">
              <a:alpha val="4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es-CO" sz="2400" b="1" kern="1200" dirty="0">
              <a:latin typeface="Arial" pitchFamily="34" charset="0"/>
              <a:cs typeface="Arial" pitchFamily="34" charset="0"/>
            </a:rPr>
            <a:t>Requieren protección por </a:t>
          </a:r>
        </a:p>
        <a:p>
          <a:pPr marL="0" lvl="0" indent="0" algn="l" defTabSz="1066800">
            <a:lnSpc>
              <a:spcPct val="90000"/>
            </a:lnSpc>
            <a:spcBef>
              <a:spcPct val="0"/>
            </a:spcBef>
            <a:spcAft>
              <a:spcPct val="35000"/>
            </a:spcAft>
            <a:buNone/>
          </a:pPr>
          <a:r>
            <a:rPr lang="es-CO" sz="2400" b="1" kern="1200" dirty="0">
              <a:latin typeface="Arial" pitchFamily="34" charset="0"/>
              <a:cs typeface="Arial" pitchFamily="34" charset="0"/>
            </a:rPr>
            <a:t>vulneración  de derechos</a:t>
          </a:r>
        </a:p>
      </dsp:txBody>
      <dsp:txXfrm>
        <a:off x="3082216" y="4393440"/>
        <a:ext cx="6039533" cy="111897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87BC3E-CD2E-46DD-9583-93DDF326ED47}">
      <dsp:nvSpPr>
        <dsp:cNvPr id="0" name=""/>
        <dsp:cNvSpPr/>
      </dsp:nvSpPr>
      <dsp:spPr>
        <a:xfrm>
          <a:off x="2422852" y="2895115"/>
          <a:ext cx="566461" cy="1877352"/>
        </a:xfrm>
        <a:custGeom>
          <a:avLst/>
          <a:gdLst/>
          <a:ahLst/>
          <a:cxnLst/>
          <a:rect l="0" t="0" r="0" b="0"/>
          <a:pathLst>
            <a:path>
              <a:moveTo>
                <a:pt x="0" y="0"/>
              </a:moveTo>
              <a:lnTo>
                <a:pt x="283230" y="0"/>
              </a:lnTo>
              <a:lnTo>
                <a:pt x="283230" y="1877352"/>
              </a:lnTo>
              <a:lnTo>
                <a:pt x="566461" y="1877352"/>
              </a:lnTo>
            </a:path>
          </a:pathLst>
        </a:custGeom>
        <a:noFill/>
        <a:ln w="19050" cap="flat" cmpd="sng" algn="ctr">
          <a:solidFill>
            <a:schemeClr val="accent2">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s-CO" sz="3200" kern="1200"/>
        </a:p>
      </dsp:txBody>
      <dsp:txXfrm>
        <a:off x="2657059" y="3784768"/>
        <a:ext cx="98047" cy="98047"/>
      </dsp:txXfrm>
    </dsp:sp>
    <dsp:sp modelId="{8FC84006-F89A-4097-ABB1-6228B513E8FA}">
      <dsp:nvSpPr>
        <dsp:cNvPr id="0" name=""/>
        <dsp:cNvSpPr/>
      </dsp:nvSpPr>
      <dsp:spPr>
        <a:xfrm>
          <a:off x="2422852" y="2772870"/>
          <a:ext cx="620013" cy="91440"/>
        </a:xfrm>
        <a:custGeom>
          <a:avLst/>
          <a:gdLst/>
          <a:ahLst/>
          <a:cxnLst/>
          <a:rect l="0" t="0" r="0" b="0"/>
          <a:pathLst>
            <a:path>
              <a:moveTo>
                <a:pt x="0" y="122245"/>
              </a:moveTo>
              <a:lnTo>
                <a:pt x="310006" y="122245"/>
              </a:lnTo>
              <a:lnTo>
                <a:pt x="310006" y="45720"/>
              </a:lnTo>
              <a:lnTo>
                <a:pt x="620013" y="45720"/>
              </a:lnTo>
            </a:path>
          </a:pathLst>
        </a:custGeom>
        <a:noFill/>
        <a:ln w="19050" cap="flat" cmpd="sng" algn="ctr">
          <a:solidFill>
            <a:schemeClr val="accent2">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422400">
            <a:lnSpc>
              <a:spcPct val="90000"/>
            </a:lnSpc>
            <a:spcBef>
              <a:spcPct val="0"/>
            </a:spcBef>
            <a:spcAft>
              <a:spcPct val="35000"/>
            </a:spcAft>
            <a:buNone/>
          </a:pPr>
          <a:endParaRPr lang="es-CO" sz="3200" b="1" kern="1200">
            <a:solidFill>
              <a:schemeClr val="tx1"/>
            </a:solidFill>
            <a:latin typeface="Arial Narrow" pitchFamily="34" charset="0"/>
          </a:endParaRPr>
        </a:p>
      </dsp:txBody>
      <dsp:txXfrm>
        <a:off x="2717241" y="2802972"/>
        <a:ext cx="31235" cy="31235"/>
      </dsp:txXfrm>
    </dsp:sp>
    <dsp:sp modelId="{670F779F-A30A-4265-89C5-57E7ED072DFA}">
      <dsp:nvSpPr>
        <dsp:cNvPr id="0" name=""/>
        <dsp:cNvSpPr/>
      </dsp:nvSpPr>
      <dsp:spPr>
        <a:xfrm>
          <a:off x="2422852" y="996774"/>
          <a:ext cx="591249" cy="1898340"/>
        </a:xfrm>
        <a:custGeom>
          <a:avLst/>
          <a:gdLst/>
          <a:ahLst/>
          <a:cxnLst/>
          <a:rect l="0" t="0" r="0" b="0"/>
          <a:pathLst>
            <a:path>
              <a:moveTo>
                <a:pt x="0" y="1898340"/>
              </a:moveTo>
              <a:lnTo>
                <a:pt x="295624" y="1898340"/>
              </a:lnTo>
              <a:lnTo>
                <a:pt x="295624" y="0"/>
              </a:lnTo>
              <a:lnTo>
                <a:pt x="591249" y="0"/>
              </a:lnTo>
            </a:path>
          </a:pathLst>
        </a:custGeom>
        <a:noFill/>
        <a:ln w="19050" cap="flat" cmpd="sng" algn="ctr">
          <a:solidFill>
            <a:schemeClr val="accent2">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422400">
            <a:lnSpc>
              <a:spcPct val="90000"/>
            </a:lnSpc>
            <a:spcBef>
              <a:spcPct val="0"/>
            </a:spcBef>
            <a:spcAft>
              <a:spcPct val="35000"/>
            </a:spcAft>
            <a:buNone/>
          </a:pPr>
          <a:endParaRPr lang="es-CO" sz="3200" b="1" kern="1200">
            <a:solidFill>
              <a:schemeClr val="tx1"/>
            </a:solidFill>
            <a:latin typeface="Arial Narrow" pitchFamily="34" charset="0"/>
          </a:endParaRPr>
        </a:p>
      </dsp:txBody>
      <dsp:txXfrm>
        <a:off x="2668770" y="1896238"/>
        <a:ext cx="99414" cy="99414"/>
      </dsp:txXfrm>
    </dsp:sp>
    <dsp:sp modelId="{8664F4C0-F8FE-401F-94D4-63EA9E0801BE}">
      <dsp:nvSpPr>
        <dsp:cNvPr id="0" name=""/>
        <dsp:cNvSpPr/>
      </dsp:nvSpPr>
      <dsp:spPr>
        <a:xfrm rot="16200000">
          <a:off x="-854456" y="2371601"/>
          <a:ext cx="5507590" cy="1047028"/>
        </a:xfrm>
        <a:prstGeom prst="rect">
          <a:avLst/>
        </a:prstGeom>
        <a:gradFill rotWithShape="1">
          <a:gsLst>
            <a:gs pos="0">
              <a:schemeClr val="accent6">
                <a:tint val="1000"/>
                <a:satMod val="255000"/>
              </a:schemeClr>
            </a:gs>
            <a:gs pos="55000">
              <a:schemeClr val="accent6">
                <a:tint val="12000"/>
                <a:satMod val="255000"/>
              </a:schemeClr>
            </a:gs>
            <a:gs pos="100000">
              <a:schemeClr val="accent6">
                <a:tint val="45000"/>
                <a:satMod val="250000"/>
              </a:schemeClr>
            </a:gs>
          </a:gsLst>
          <a:path path="circle">
            <a:fillToRect l="-40000" t="-90000" r="140000" b="190000"/>
          </a:path>
        </a:gradFill>
        <a:ln w="9525" cap="flat" cmpd="sng" algn="ctr">
          <a:solidFill>
            <a:schemeClr val="accent6"/>
          </a:solidFill>
          <a:prstDash val="solid"/>
        </a:ln>
        <a:effectLst>
          <a:outerShdw blurRad="51500" dist="25400" dir="5400000" rotWithShape="0">
            <a:srgbClr val="000000">
              <a:alpha val="40000"/>
            </a:srgbClr>
          </a:outerShdw>
        </a:effectLst>
        <a:scene3d>
          <a:camera prst="orthographicFront"/>
          <a:lightRig rig="flat" dir="t"/>
        </a:scene3d>
        <a:sp3d/>
      </dsp:spPr>
      <dsp:style>
        <a:lnRef idx="1">
          <a:schemeClr val="accent6"/>
        </a:lnRef>
        <a:fillRef idx="2">
          <a:schemeClr val="accent6"/>
        </a:fillRef>
        <a:effectRef idx="1">
          <a:schemeClr val="accent6"/>
        </a:effectRef>
        <a:fontRef idx="minor">
          <a:schemeClr val="dk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s-CO" sz="2800" b="1" kern="1200" dirty="0">
              <a:latin typeface="Arial Narrow" pitchFamily="34" charset="0"/>
            </a:rPr>
            <a:t>POBLACIÓN   VÍCTIMA   DEL  CONFLICTO   ARMADO   INTERNO</a:t>
          </a:r>
        </a:p>
      </dsp:txBody>
      <dsp:txXfrm>
        <a:off x="-854456" y="2371601"/>
        <a:ext cx="5507590" cy="1047028"/>
      </dsp:txXfrm>
    </dsp:sp>
    <dsp:sp modelId="{FF3E9081-9531-423A-821D-838B0F03414B}">
      <dsp:nvSpPr>
        <dsp:cNvPr id="0" name=""/>
        <dsp:cNvSpPr/>
      </dsp:nvSpPr>
      <dsp:spPr>
        <a:xfrm>
          <a:off x="3014102" y="43187"/>
          <a:ext cx="7469307" cy="1907174"/>
        </a:xfrm>
        <a:prstGeom prst="rect">
          <a:avLst/>
        </a:prstGeom>
        <a:solidFill>
          <a:schemeClr val="bg1"/>
        </a:solidFill>
        <a:ln w="9525" cap="flat" cmpd="sng" algn="ctr">
          <a:solidFill>
            <a:schemeClr val="accent1"/>
          </a:solidFill>
          <a:prstDash val="solid"/>
        </a:ln>
        <a:effectLst>
          <a:outerShdw blurRad="51500" dist="25400" dir="5400000" rotWithShape="0">
            <a:srgbClr val="000000">
              <a:alpha val="40000"/>
            </a:srgbClr>
          </a:outerShdw>
        </a:effectLst>
        <a:scene3d>
          <a:camera prst="orthographicFront"/>
          <a:lightRig rig="flat" dir="t"/>
        </a:scene3d>
        <a:sp3d/>
      </dsp:spPr>
      <dsp:style>
        <a:lnRef idx="1">
          <a:schemeClr val="accent1"/>
        </a:lnRef>
        <a:fillRef idx="2">
          <a:schemeClr val="accent1"/>
        </a:fillRef>
        <a:effectRef idx="1">
          <a:schemeClr val="accent1"/>
        </a:effectRef>
        <a:fontRef idx="minor">
          <a:schemeClr val="dk1"/>
        </a:fontRef>
      </dsp:style>
      <dsp:txBody>
        <a:bodyPr spcFirstLastPara="0" vert="horz" wrap="square" lIns="20320" tIns="20320" rIns="20320" bIns="20320" numCol="1" spcCol="1270" anchor="ctr" anchorCtr="0">
          <a:noAutofit/>
        </a:bodyPr>
        <a:lstStyle/>
        <a:p>
          <a:pPr marL="0" lvl="0" indent="0" algn="l" defTabSz="1422400">
            <a:lnSpc>
              <a:spcPct val="90000"/>
            </a:lnSpc>
            <a:spcBef>
              <a:spcPct val="0"/>
            </a:spcBef>
            <a:spcAft>
              <a:spcPct val="35000"/>
            </a:spcAft>
            <a:buNone/>
          </a:pPr>
          <a:r>
            <a:rPr lang="es-CO" sz="3200" b="1" kern="1200" dirty="0">
              <a:latin typeface="Arial Narrow" pitchFamily="34" charset="0"/>
            </a:rPr>
            <a:t>- Población desmovilizada</a:t>
          </a:r>
        </a:p>
        <a:p>
          <a:pPr marL="0" lvl="0" indent="0" algn="l" defTabSz="1422400">
            <a:lnSpc>
              <a:spcPct val="90000"/>
            </a:lnSpc>
            <a:spcBef>
              <a:spcPct val="0"/>
            </a:spcBef>
            <a:spcAft>
              <a:spcPct val="35000"/>
            </a:spcAft>
            <a:buNone/>
          </a:pPr>
          <a:r>
            <a:rPr lang="es-CO" sz="3200" b="1" kern="1200" dirty="0">
              <a:latin typeface="Arial Narrow" pitchFamily="34" charset="0"/>
            </a:rPr>
            <a:t>- Población desvinculada</a:t>
          </a:r>
        </a:p>
        <a:p>
          <a:pPr marL="0" lvl="0" indent="0" algn="l" defTabSz="1422400">
            <a:lnSpc>
              <a:spcPct val="90000"/>
            </a:lnSpc>
            <a:spcBef>
              <a:spcPct val="0"/>
            </a:spcBef>
            <a:spcAft>
              <a:spcPct val="35000"/>
            </a:spcAft>
            <a:buNone/>
          </a:pPr>
          <a:r>
            <a:rPr lang="es-CO" sz="3200" b="1" kern="1200" dirty="0">
              <a:latin typeface="Arial Narrow" pitchFamily="34" charset="0"/>
            </a:rPr>
            <a:t>- Hijos de desmovilizados</a:t>
          </a:r>
        </a:p>
      </dsp:txBody>
      <dsp:txXfrm>
        <a:off x="3014102" y="43187"/>
        <a:ext cx="7469307" cy="1907174"/>
      </dsp:txXfrm>
    </dsp:sp>
    <dsp:sp modelId="{694C93D0-AC61-4DE4-8E9A-80E24116EE5B}">
      <dsp:nvSpPr>
        <dsp:cNvPr id="0" name=""/>
        <dsp:cNvSpPr/>
      </dsp:nvSpPr>
      <dsp:spPr>
        <a:xfrm>
          <a:off x="3042866" y="2112944"/>
          <a:ext cx="7485740" cy="1411292"/>
        </a:xfrm>
        <a:prstGeom prst="rect">
          <a:avLst/>
        </a:prstGeom>
        <a:solidFill>
          <a:schemeClr val="bg1"/>
        </a:solidFill>
        <a:ln w="9525" cap="flat" cmpd="sng" algn="ctr">
          <a:solidFill>
            <a:schemeClr val="accent1"/>
          </a:solidFill>
          <a:prstDash val="solid"/>
        </a:ln>
        <a:effectLst>
          <a:outerShdw blurRad="51500" dist="25400" dir="5400000" rotWithShape="0">
            <a:srgbClr val="000000">
              <a:alpha val="40000"/>
            </a:srgbClr>
          </a:outerShdw>
        </a:effectLst>
        <a:scene3d>
          <a:camera prst="orthographicFront"/>
          <a:lightRig rig="flat" dir="t"/>
        </a:scene3d>
        <a:sp3d/>
      </dsp:spPr>
      <dsp:style>
        <a:lnRef idx="1">
          <a:schemeClr val="accent1"/>
        </a:lnRef>
        <a:fillRef idx="2">
          <a:schemeClr val="accent1"/>
        </a:fillRef>
        <a:effectRef idx="1">
          <a:schemeClr val="accent1"/>
        </a:effectRef>
        <a:fontRef idx="minor">
          <a:schemeClr val="dk1"/>
        </a:fontRef>
      </dsp:style>
      <dsp:txBody>
        <a:bodyPr spcFirstLastPara="0" vert="horz" wrap="square" lIns="20320" tIns="20320" rIns="20320" bIns="20320" numCol="1" spcCol="1270" anchor="ctr" anchorCtr="0">
          <a:noAutofit/>
        </a:bodyPr>
        <a:lstStyle/>
        <a:p>
          <a:pPr marL="0" lvl="0" indent="0" algn="l" defTabSz="1422400">
            <a:lnSpc>
              <a:spcPct val="90000"/>
            </a:lnSpc>
            <a:spcBef>
              <a:spcPct val="0"/>
            </a:spcBef>
            <a:spcAft>
              <a:spcPct val="35000"/>
            </a:spcAft>
            <a:buNone/>
          </a:pPr>
          <a:r>
            <a:rPr lang="es-CO" sz="3200" b="1" kern="1200" dirty="0">
              <a:latin typeface="Arial Narrow" pitchFamily="34" charset="0"/>
            </a:rPr>
            <a:t>- Población en condición de                             desplazamiento</a:t>
          </a:r>
        </a:p>
      </dsp:txBody>
      <dsp:txXfrm>
        <a:off x="3042866" y="2112944"/>
        <a:ext cx="7485740" cy="1411292"/>
      </dsp:txXfrm>
    </dsp:sp>
    <dsp:sp modelId="{B33DE623-F0FF-462F-8D08-4E38AB476F0E}">
      <dsp:nvSpPr>
        <dsp:cNvPr id="0" name=""/>
        <dsp:cNvSpPr/>
      </dsp:nvSpPr>
      <dsp:spPr>
        <a:xfrm>
          <a:off x="2989314" y="3712625"/>
          <a:ext cx="7622570" cy="2119686"/>
        </a:xfrm>
        <a:prstGeom prst="rect">
          <a:avLst/>
        </a:prstGeom>
        <a:solidFill>
          <a:schemeClr val="bg1"/>
        </a:solidFill>
        <a:ln w="9525" cap="flat" cmpd="sng" algn="ctr">
          <a:solidFill>
            <a:schemeClr val="accent1"/>
          </a:solidFill>
          <a:prstDash val="solid"/>
        </a:ln>
        <a:effectLst>
          <a:outerShdw blurRad="51500" dist="25400" dir="5400000" rotWithShape="0">
            <a:srgbClr val="000000">
              <a:alpha val="40000"/>
            </a:srgbClr>
          </a:outerShdw>
        </a:effectLst>
        <a:scene3d>
          <a:camera prst="orthographicFront"/>
          <a:lightRig rig="flat" dir="t"/>
        </a:scene3d>
        <a:sp3d/>
      </dsp:spPr>
      <dsp:style>
        <a:lnRef idx="1">
          <a:schemeClr val="accent1"/>
        </a:lnRef>
        <a:fillRef idx="2">
          <a:schemeClr val="accent1"/>
        </a:fillRef>
        <a:effectRef idx="1">
          <a:schemeClr val="accent1"/>
        </a:effectRef>
        <a:fontRef idx="minor">
          <a:schemeClr val="dk1"/>
        </a:fontRef>
      </dsp:style>
      <dsp:txBody>
        <a:bodyPr spcFirstLastPara="0" vert="horz" wrap="square" lIns="20320" tIns="20320" rIns="20320" bIns="20320" numCol="1" spcCol="1270" anchor="ctr" anchorCtr="0">
          <a:noAutofit/>
        </a:bodyPr>
        <a:lstStyle/>
        <a:p>
          <a:pPr marL="0" lvl="0" indent="0" algn="l" defTabSz="1422400">
            <a:lnSpc>
              <a:spcPct val="90000"/>
            </a:lnSpc>
            <a:spcBef>
              <a:spcPct val="0"/>
            </a:spcBef>
            <a:spcAft>
              <a:spcPct val="35000"/>
            </a:spcAft>
            <a:buNone/>
          </a:pPr>
          <a:r>
            <a:rPr lang="es-CO" sz="3200" b="1" kern="1200" dirty="0">
              <a:latin typeface="Arial Narrow" pitchFamily="34" charset="0"/>
            </a:rPr>
            <a:t>- Víctimas de artefactos explosivos </a:t>
          </a:r>
        </a:p>
        <a:p>
          <a:pPr marL="0" lvl="0" indent="0" algn="l" defTabSz="1422400">
            <a:lnSpc>
              <a:spcPct val="90000"/>
            </a:lnSpc>
            <a:spcBef>
              <a:spcPct val="0"/>
            </a:spcBef>
            <a:spcAft>
              <a:spcPct val="35000"/>
            </a:spcAft>
            <a:buNone/>
          </a:pPr>
          <a:r>
            <a:rPr lang="es-CO" sz="3200" b="1" kern="1200" dirty="0">
              <a:latin typeface="Arial Narrow" pitchFamily="34" charset="0"/>
            </a:rPr>
            <a:t>y municiones sin explotar</a:t>
          </a:r>
        </a:p>
        <a:p>
          <a:pPr marL="0" lvl="0" indent="0" algn="l" defTabSz="1422400">
            <a:lnSpc>
              <a:spcPct val="90000"/>
            </a:lnSpc>
            <a:spcBef>
              <a:spcPct val="0"/>
            </a:spcBef>
            <a:spcAft>
              <a:spcPct val="35000"/>
            </a:spcAft>
            <a:buNone/>
          </a:pPr>
          <a:r>
            <a:rPr lang="es-CO" sz="3200" b="1" kern="1200" dirty="0">
              <a:latin typeface="Arial Narrow" pitchFamily="34" charset="0"/>
            </a:rPr>
            <a:t>- Víctimas de bandas criminales,                       fronteras invisibles y pandillas  </a:t>
          </a:r>
        </a:p>
      </dsp:txBody>
      <dsp:txXfrm>
        <a:off x="2989314" y="3712625"/>
        <a:ext cx="7622570" cy="2119686"/>
      </dsp:txXfrm>
    </dsp:sp>
  </dsp:spTree>
</dsp:drawing>
</file>

<file path=ppt/diagrams/layout1.xml><?xml version="1.0" encoding="utf-8"?>
<dgm:layoutDef xmlns:dgm="http://schemas.openxmlformats.org/drawingml/2006/diagram" xmlns:a="http://schemas.openxmlformats.org/drawingml/2006/main" uniqueId="urn:microsoft.com/office/officeart/2005/8/layout/default#1">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B63175BD-17FA-4043-BFC1-5AB0ED6EEA6E}"/>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s-CO"/>
          </a:p>
        </p:txBody>
      </p:sp>
      <p:sp>
        <p:nvSpPr>
          <p:cNvPr id="55299" name="Rectangle 3">
            <a:extLst>
              <a:ext uri="{FF2B5EF4-FFF2-40B4-BE49-F238E27FC236}">
                <a16:creationId xmlns:a16="http://schemas.microsoft.com/office/drawing/2014/main" id="{5A0FC1A6-CD89-4661-B5F4-0021A516B68D}"/>
              </a:ext>
            </a:extLst>
          </p:cNvPr>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s-CO"/>
          </a:p>
        </p:txBody>
      </p:sp>
      <p:sp>
        <p:nvSpPr>
          <p:cNvPr id="55300" name="Rectangle 4">
            <a:extLst>
              <a:ext uri="{FF2B5EF4-FFF2-40B4-BE49-F238E27FC236}">
                <a16:creationId xmlns:a16="http://schemas.microsoft.com/office/drawing/2014/main" id="{AD73255E-D819-4F42-AF8D-1BB42F4C0B7F}"/>
              </a:ext>
            </a:extLst>
          </p:cNvPr>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s-CO"/>
          </a:p>
        </p:txBody>
      </p:sp>
      <p:sp>
        <p:nvSpPr>
          <p:cNvPr id="55301" name="Rectangle 5">
            <a:extLst>
              <a:ext uri="{FF2B5EF4-FFF2-40B4-BE49-F238E27FC236}">
                <a16:creationId xmlns:a16="http://schemas.microsoft.com/office/drawing/2014/main" id="{DB4C91EB-3861-46B9-A379-38336A01F947}"/>
              </a:ext>
            </a:extLst>
          </p:cNvPr>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A73155EB-CBBD-4270-8D37-97B41AC2190C}" type="slidenum">
              <a:rPr lang="es-CO" altLang="es-CO"/>
              <a:pPr>
                <a:defRPr/>
              </a:pPr>
              <a:t>‹Nº›</a:t>
            </a:fld>
            <a:endParaRPr lang="es-CO" altLang="es-CO"/>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55939C68-E290-448F-9195-2024E8B74D34}"/>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s-ES"/>
          </a:p>
        </p:txBody>
      </p:sp>
      <p:sp>
        <p:nvSpPr>
          <p:cNvPr id="19459" name="Rectangle 3">
            <a:extLst>
              <a:ext uri="{FF2B5EF4-FFF2-40B4-BE49-F238E27FC236}">
                <a16:creationId xmlns:a16="http://schemas.microsoft.com/office/drawing/2014/main" id="{082A5621-422F-48D2-9FCE-8B02FCCA0EC5}"/>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s-ES"/>
          </a:p>
        </p:txBody>
      </p:sp>
      <p:sp>
        <p:nvSpPr>
          <p:cNvPr id="5124" name="Rectangle 4">
            <a:extLst>
              <a:ext uri="{FF2B5EF4-FFF2-40B4-BE49-F238E27FC236}">
                <a16:creationId xmlns:a16="http://schemas.microsoft.com/office/drawing/2014/main" id="{DD97EC76-E874-4A96-9D4F-3CBB74914E0F}"/>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61" name="Rectangle 5">
            <a:extLst>
              <a:ext uri="{FF2B5EF4-FFF2-40B4-BE49-F238E27FC236}">
                <a16:creationId xmlns:a16="http://schemas.microsoft.com/office/drawing/2014/main" id="{8C6D30B7-3176-4571-B325-781362256E94}"/>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19462" name="Rectangle 6">
            <a:extLst>
              <a:ext uri="{FF2B5EF4-FFF2-40B4-BE49-F238E27FC236}">
                <a16:creationId xmlns:a16="http://schemas.microsoft.com/office/drawing/2014/main" id="{01FBF302-EB98-4F59-9A88-0BE49E6E576B}"/>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s-ES"/>
          </a:p>
        </p:txBody>
      </p:sp>
      <p:sp>
        <p:nvSpPr>
          <p:cNvPr id="19463" name="Rectangle 7">
            <a:extLst>
              <a:ext uri="{FF2B5EF4-FFF2-40B4-BE49-F238E27FC236}">
                <a16:creationId xmlns:a16="http://schemas.microsoft.com/office/drawing/2014/main" id="{4FF6BF4D-EB6A-45C6-8CC2-E02AEF06C327}"/>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8C7D54F2-B1AE-4D31-BB92-E60BC486976E}" type="slidenum">
              <a:rPr lang="es-ES" altLang="es-CO"/>
              <a:pPr>
                <a:defRPr/>
              </a:pPr>
              <a:t>‹Nº›</a:t>
            </a:fld>
            <a:endParaRPr lang="es-ES" altLang="es-CO"/>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A1143E1F-DA76-4D12-B1B9-4EBBC99D470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5D13318-C6D8-43E1-A393-F2FB2A9601EA}" type="slidenum">
              <a:rPr lang="es-ES" altLang="es-CO"/>
              <a:pPr>
                <a:spcBef>
                  <a:spcPct val="0"/>
                </a:spcBef>
              </a:pPr>
              <a:t>3</a:t>
            </a:fld>
            <a:endParaRPr lang="es-ES" altLang="es-CO"/>
          </a:p>
        </p:txBody>
      </p:sp>
      <p:sp>
        <p:nvSpPr>
          <p:cNvPr id="9219" name="Rectangle 2">
            <a:extLst>
              <a:ext uri="{FF2B5EF4-FFF2-40B4-BE49-F238E27FC236}">
                <a16:creationId xmlns:a16="http://schemas.microsoft.com/office/drawing/2014/main" id="{14BB9FBA-387A-452C-A74B-8D7F6FD79C18}"/>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53656415-458F-4C97-A20D-5ACD76A656D6}"/>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s-CO">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9043089A-6312-420C-8417-3D77C07C1A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8DF6684-3BE0-43FB-98F8-0BEB1C6B2C30}" type="slidenum">
              <a:rPr lang="es-ES" altLang="es-CO"/>
              <a:pPr/>
              <a:t>38</a:t>
            </a:fld>
            <a:endParaRPr lang="es-ES" altLang="es-CO"/>
          </a:p>
        </p:txBody>
      </p:sp>
      <p:sp>
        <p:nvSpPr>
          <p:cNvPr id="57347" name="Rectangle 2">
            <a:extLst>
              <a:ext uri="{FF2B5EF4-FFF2-40B4-BE49-F238E27FC236}">
                <a16:creationId xmlns:a16="http://schemas.microsoft.com/office/drawing/2014/main" id="{DD0B15BF-6EE1-46AD-80BB-0DC618FA85B0}"/>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28C246F8-0781-48E2-AFC6-08A61D1E24C8}"/>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s-CO">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2D87BE6B-0307-4421-A529-AE9F7C09F2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824F80B-20C4-4361-8FE6-B95F49A58082}" type="slidenum">
              <a:rPr lang="es-ES" altLang="es-CO"/>
              <a:pPr/>
              <a:t>43</a:t>
            </a:fld>
            <a:endParaRPr lang="es-ES" altLang="es-CO"/>
          </a:p>
        </p:txBody>
      </p:sp>
      <p:sp>
        <p:nvSpPr>
          <p:cNvPr id="65539" name="Rectangle 2">
            <a:extLst>
              <a:ext uri="{FF2B5EF4-FFF2-40B4-BE49-F238E27FC236}">
                <a16:creationId xmlns:a16="http://schemas.microsoft.com/office/drawing/2014/main" id="{EBED7A23-16BA-46FA-B706-1A5C336D2871}"/>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04FC7314-13B0-4AB3-928B-8D90795BDA0A}"/>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s-CO">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61BAD232-51E4-4A40-A93A-5DB3534023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79F51D1-6251-436B-8DCC-25939CB9F0C5}" type="slidenum">
              <a:rPr lang="es-ES" altLang="es-CO"/>
              <a:pPr/>
              <a:t>44</a:t>
            </a:fld>
            <a:endParaRPr lang="es-ES" altLang="es-CO"/>
          </a:p>
        </p:txBody>
      </p:sp>
      <p:sp>
        <p:nvSpPr>
          <p:cNvPr id="67587" name="Rectangle 2">
            <a:extLst>
              <a:ext uri="{FF2B5EF4-FFF2-40B4-BE49-F238E27FC236}">
                <a16:creationId xmlns:a16="http://schemas.microsoft.com/office/drawing/2014/main" id="{69AC5B61-7E2C-4D0B-907C-1138891258D1}"/>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1B855B7F-C637-4219-ABB4-CB4C90293B8E}"/>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s-CO">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4837264E-801A-4230-B101-F231539599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D91AF55-C364-4C64-932F-2655CB1A4A8A}" type="slidenum">
              <a:rPr lang="es-ES" altLang="es-CO"/>
              <a:pPr>
                <a:spcBef>
                  <a:spcPct val="0"/>
                </a:spcBef>
              </a:pPr>
              <a:t>45</a:t>
            </a:fld>
            <a:endParaRPr lang="es-ES" altLang="es-CO"/>
          </a:p>
        </p:txBody>
      </p:sp>
      <p:sp>
        <p:nvSpPr>
          <p:cNvPr id="69635" name="Rectangle 2">
            <a:extLst>
              <a:ext uri="{FF2B5EF4-FFF2-40B4-BE49-F238E27FC236}">
                <a16:creationId xmlns:a16="http://schemas.microsoft.com/office/drawing/2014/main" id="{5995CC97-93AE-4AED-8132-49A4B44F3C30}"/>
              </a:ext>
            </a:extLst>
          </p:cNvPr>
          <p:cNvSpPr>
            <a:spLocks noGrp="1" noRot="1" noChangeAspect="1" noChangeArrowheads="1" noTextEdit="1"/>
          </p:cNvSpPr>
          <p:nvPr>
            <p:ph type="sldImg"/>
          </p:nvPr>
        </p:nvSpPr>
        <p:spPr>
          <a:xfrm>
            <a:off x="685800" y="1143000"/>
            <a:ext cx="5486400" cy="3086100"/>
          </a:xfrm>
          <a:ln/>
        </p:spPr>
      </p:sp>
      <p:sp>
        <p:nvSpPr>
          <p:cNvPr id="69636" name="Rectangle 3">
            <a:extLst>
              <a:ext uri="{FF2B5EF4-FFF2-40B4-BE49-F238E27FC236}">
                <a16:creationId xmlns:a16="http://schemas.microsoft.com/office/drawing/2014/main" id="{BAC1A8BB-6EE4-4E98-BE16-64C8C81883AB}"/>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s-CO">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CACB042A-C047-4F02-9205-0728264172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F9F1ABA-BDB0-4B6F-A3C6-74CA8A9B4E85}" type="slidenum">
              <a:rPr lang="es-ES" altLang="es-CO"/>
              <a:pPr/>
              <a:t>49</a:t>
            </a:fld>
            <a:endParaRPr lang="es-ES" altLang="es-CO"/>
          </a:p>
        </p:txBody>
      </p:sp>
      <p:sp>
        <p:nvSpPr>
          <p:cNvPr id="75779" name="Rectangle 2">
            <a:extLst>
              <a:ext uri="{FF2B5EF4-FFF2-40B4-BE49-F238E27FC236}">
                <a16:creationId xmlns:a16="http://schemas.microsoft.com/office/drawing/2014/main" id="{96B33C3D-2452-4B49-A154-03F8F0333C39}"/>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A5C451F3-1230-4EF9-A7AB-B9BBE7EBBFFF}"/>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s-CO">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D57B7E5B-4AFA-43C5-81E6-47E83E7848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1C9EA93-AF13-43A6-A37E-0D5ED940F1AC}" type="slidenum">
              <a:rPr lang="es-ES" altLang="es-CO"/>
              <a:pPr/>
              <a:t>50</a:t>
            </a:fld>
            <a:endParaRPr lang="es-ES" altLang="es-CO"/>
          </a:p>
        </p:txBody>
      </p:sp>
      <p:sp>
        <p:nvSpPr>
          <p:cNvPr id="80899" name="Rectangle 2">
            <a:extLst>
              <a:ext uri="{FF2B5EF4-FFF2-40B4-BE49-F238E27FC236}">
                <a16:creationId xmlns:a16="http://schemas.microsoft.com/office/drawing/2014/main" id="{DACB94F9-47D5-488E-8CFF-2BE5DB36FA08}"/>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F4861503-F85E-4DFA-A377-63E8A60B48A1}"/>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s-CO">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411E3D98-A785-4558-9C7F-F08ABDF8AC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77E1D92-6ED3-4835-9062-84C1C4F59E57}" type="slidenum">
              <a:rPr lang="es-ES" altLang="es-CO"/>
              <a:pPr>
                <a:spcBef>
                  <a:spcPct val="0"/>
                </a:spcBef>
              </a:pPr>
              <a:t>13</a:t>
            </a:fld>
            <a:endParaRPr lang="es-ES" altLang="es-CO"/>
          </a:p>
        </p:txBody>
      </p:sp>
      <p:sp>
        <p:nvSpPr>
          <p:cNvPr id="20483" name="Rectangle 2">
            <a:extLst>
              <a:ext uri="{FF2B5EF4-FFF2-40B4-BE49-F238E27FC236}">
                <a16:creationId xmlns:a16="http://schemas.microsoft.com/office/drawing/2014/main" id="{417C2D83-977F-4F56-8EAD-B9AFF7560559}"/>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CA07D809-B98B-45A6-B8B1-A8B96B9B11DA}"/>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s-CO">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a:defRPr/>
            </a:pPr>
            <a:fld id="{8C7D54F2-B1AE-4D31-BB92-E60BC486976E}" type="slidenum">
              <a:rPr lang="es-ES" altLang="es-CO" smtClean="0"/>
              <a:pPr>
                <a:defRPr/>
              </a:pPr>
              <a:t>14</a:t>
            </a:fld>
            <a:endParaRPr lang="es-ES" altLang="es-CO"/>
          </a:p>
        </p:txBody>
      </p:sp>
    </p:spTree>
    <p:extLst>
      <p:ext uri="{BB962C8B-B14F-4D97-AF65-F5344CB8AC3E}">
        <p14:creationId xmlns:p14="http://schemas.microsoft.com/office/powerpoint/2010/main" val="1010278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EED49CED-1E04-46E4-8FAA-C0B3D03412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6DB8390-7C3A-406B-88CA-5EA8ED3092FE}" type="slidenum">
              <a:rPr lang="es-ES" altLang="es-CO"/>
              <a:pPr/>
              <a:t>15</a:t>
            </a:fld>
            <a:endParaRPr lang="es-ES" altLang="es-CO"/>
          </a:p>
        </p:txBody>
      </p:sp>
      <p:sp>
        <p:nvSpPr>
          <p:cNvPr id="26627" name="Rectangle 2">
            <a:extLst>
              <a:ext uri="{FF2B5EF4-FFF2-40B4-BE49-F238E27FC236}">
                <a16:creationId xmlns:a16="http://schemas.microsoft.com/office/drawing/2014/main" id="{6304405E-EFA8-4E28-8422-84A4B75314EB}"/>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6AD7646B-3A17-4C99-879C-FA147921550F}"/>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s-CO" dirty="0">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10946FC2-79E5-426F-BB7D-E6A9837C22E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7C216D2-FD05-4AD4-BD5D-1DDA5F2971CA}" type="slidenum">
              <a:rPr lang="es-ES" altLang="es-CO"/>
              <a:pPr/>
              <a:t>17</a:t>
            </a:fld>
            <a:endParaRPr lang="es-ES" altLang="es-CO"/>
          </a:p>
        </p:txBody>
      </p:sp>
      <p:sp>
        <p:nvSpPr>
          <p:cNvPr id="23555" name="Rectangle 2">
            <a:extLst>
              <a:ext uri="{FF2B5EF4-FFF2-40B4-BE49-F238E27FC236}">
                <a16:creationId xmlns:a16="http://schemas.microsoft.com/office/drawing/2014/main" id="{39B2FA18-DA51-4639-98F6-89F7BD0E087A}"/>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FC4A2112-C47C-4936-8453-2F08562B6475}"/>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s-CO">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EE3B236F-EB11-49B7-AA39-A75B3B1A93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911C276-2B77-415A-A5BA-50C84F38A9D6}" type="slidenum">
              <a:rPr lang="es-ES" altLang="es-CO"/>
              <a:pPr/>
              <a:t>19</a:t>
            </a:fld>
            <a:endParaRPr lang="es-ES" altLang="es-CO"/>
          </a:p>
        </p:txBody>
      </p:sp>
      <p:sp>
        <p:nvSpPr>
          <p:cNvPr id="29699" name="Rectangle 2">
            <a:extLst>
              <a:ext uri="{FF2B5EF4-FFF2-40B4-BE49-F238E27FC236}">
                <a16:creationId xmlns:a16="http://schemas.microsoft.com/office/drawing/2014/main" id="{35A93A50-E386-4F1A-8667-91B5F72F9980}"/>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1A7F72DF-E41C-4A60-AECF-09C60AE49EBA}"/>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s-CO">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8F1153DE-6F08-4A57-853E-BA08BCB2D3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7804E55-E8CA-44FB-ABAD-6C0DA7866A13}" type="slidenum">
              <a:rPr lang="es-ES" altLang="es-CO"/>
              <a:pPr>
                <a:spcBef>
                  <a:spcPct val="0"/>
                </a:spcBef>
              </a:pPr>
              <a:t>22</a:t>
            </a:fld>
            <a:endParaRPr lang="es-ES" altLang="es-CO"/>
          </a:p>
        </p:txBody>
      </p:sp>
      <p:sp>
        <p:nvSpPr>
          <p:cNvPr id="33795" name="Rectangle 2">
            <a:extLst>
              <a:ext uri="{FF2B5EF4-FFF2-40B4-BE49-F238E27FC236}">
                <a16:creationId xmlns:a16="http://schemas.microsoft.com/office/drawing/2014/main" id="{60293014-BE5D-4C23-AD87-E50FF274921E}"/>
              </a:ext>
            </a:extLst>
          </p:cNvPr>
          <p:cNvSpPr>
            <a:spLocks noGrp="1" noRot="1" noChangeAspect="1" noChangeArrowheads="1" noTextEdit="1"/>
          </p:cNvSpPr>
          <p:nvPr>
            <p:ph type="sldImg"/>
          </p:nvPr>
        </p:nvSpPr>
        <p:spPr>
          <a:ln/>
        </p:spPr>
      </p:sp>
      <p:sp>
        <p:nvSpPr>
          <p:cNvPr id="33796" name="Rectangle 3">
            <a:extLst>
              <a:ext uri="{FF2B5EF4-FFF2-40B4-BE49-F238E27FC236}">
                <a16:creationId xmlns:a16="http://schemas.microsoft.com/office/drawing/2014/main" id="{E864835C-4825-4CB4-9C80-E6996F596FCB}"/>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s-CO">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39326D6D-3C67-4416-8A26-20C8A48CC02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D6138A9-A5DD-4328-A89B-5C821C0E4073}" type="slidenum">
              <a:rPr lang="es-ES" altLang="es-CO"/>
              <a:pPr/>
              <a:t>27</a:t>
            </a:fld>
            <a:endParaRPr lang="es-ES" altLang="es-CO"/>
          </a:p>
        </p:txBody>
      </p:sp>
      <p:sp>
        <p:nvSpPr>
          <p:cNvPr id="40963" name="Rectangle 2">
            <a:extLst>
              <a:ext uri="{FF2B5EF4-FFF2-40B4-BE49-F238E27FC236}">
                <a16:creationId xmlns:a16="http://schemas.microsoft.com/office/drawing/2014/main" id="{28177FCC-3BEA-4DAF-809C-7074A4195CC1}"/>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5F367291-ECDD-496E-A9AD-42A82BDCF637}"/>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s-CO">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5565C3A9-65DC-4DD8-9C63-D91934BEE1B7}"/>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s-ES" altLang="es-CO">
                <a:cs typeface="Arial" panose="020B0604020202020204" pitchFamily="34" charset="0"/>
              </a:rPr>
              <a:t>Psicología Social</a:t>
            </a:r>
          </a:p>
        </p:txBody>
      </p:sp>
      <p:sp>
        <p:nvSpPr>
          <p:cNvPr id="43011" name="Rectangle 3">
            <a:extLst>
              <a:ext uri="{FF2B5EF4-FFF2-40B4-BE49-F238E27FC236}">
                <a16:creationId xmlns:a16="http://schemas.microsoft.com/office/drawing/2014/main" id="{8DE02533-7E88-4611-8112-80CDF19C0965}"/>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s-ES" altLang="es-CO">
                <a:cs typeface="Arial" panose="020B0604020202020204" pitchFamily="34" charset="0"/>
              </a:rPr>
              <a:t>Tema 9: Estereotipos, prejuicios y discriminación.</a:t>
            </a:r>
          </a:p>
        </p:txBody>
      </p:sp>
      <p:sp>
        <p:nvSpPr>
          <p:cNvPr id="43012" name="Rectangle 6">
            <a:extLst>
              <a:ext uri="{FF2B5EF4-FFF2-40B4-BE49-F238E27FC236}">
                <a16:creationId xmlns:a16="http://schemas.microsoft.com/office/drawing/2014/main" id="{732DABA4-EBE5-4401-BCA3-88BD29F182C7}"/>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s-ES" altLang="es-CO">
                <a:cs typeface="Arial" panose="020B0604020202020204" pitchFamily="34" charset="0"/>
              </a:rPr>
              <a:t>Prof. Francisco Javier Cantero Sánchez</a:t>
            </a:r>
          </a:p>
        </p:txBody>
      </p:sp>
      <p:sp>
        <p:nvSpPr>
          <p:cNvPr id="43013" name="Rectangle 7">
            <a:extLst>
              <a:ext uri="{FF2B5EF4-FFF2-40B4-BE49-F238E27FC236}">
                <a16:creationId xmlns:a16="http://schemas.microsoft.com/office/drawing/2014/main" id="{168D45AA-527E-49B6-A0D5-D76522D83B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B226DFE-D3EB-4C54-804D-2BC00B31B2A1}" type="slidenum">
              <a:rPr lang="es-ES" altLang="es-CO">
                <a:cs typeface="Arial" panose="020B0604020202020204" pitchFamily="34" charset="0"/>
              </a:rPr>
              <a:pPr/>
              <a:t>28</a:t>
            </a:fld>
            <a:endParaRPr lang="es-ES" altLang="es-CO">
              <a:cs typeface="Arial" panose="020B0604020202020204" pitchFamily="34" charset="0"/>
            </a:endParaRPr>
          </a:p>
        </p:txBody>
      </p:sp>
      <p:sp>
        <p:nvSpPr>
          <p:cNvPr id="43014" name="Rectangle 2">
            <a:extLst>
              <a:ext uri="{FF2B5EF4-FFF2-40B4-BE49-F238E27FC236}">
                <a16:creationId xmlns:a16="http://schemas.microsoft.com/office/drawing/2014/main" id="{8F7FE625-47A5-4F7D-8245-29A5CFD683C1}"/>
              </a:ext>
            </a:extLst>
          </p:cNvPr>
          <p:cNvSpPr>
            <a:spLocks noGrp="1" noRot="1" noChangeAspect="1" noChangeArrowheads="1" noTextEdit="1"/>
          </p:cNvSpPr>
          <p:nvPr>
            <p:ph type="sldImg"/>
          </p:nvPr>
        </p:nvSpPr>
        <p:spPr>
          <a:ln/>
        </p:spPr>
      </p:sp>
      <p:sp>
        <p:nvSpPr>
          <p:cNvPr id="43015" name="Rectangle 3">
            <a:extLst>
              <a:ext uri="{FF2B5EF4-FFF2-40B4-BE49-F238E27FC236}">
                <a16:creationId xmlns:a16="http://schemas.microsoft.com/office/drawing/2014/main" id="{A8FE482B-0F3D-40F3-967E-2C68499A3F4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CO" altLang="es-CO">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4" name="19 Rectángulo">
            <a:extLst>
              <a:ext uri="{FF2B5EF4-FFF2-40B4-BE49-F238E27FC236}">
                <a16:creationId xmlns:a16="http://schemas.microsoft.com/office/drawing/2014/main" id="{E6214556-466B-4F10-BC9F-02285AD7828C}"/>
              </a:ext>
            </a:extLst>
          </p:cNvPr>
          <p:cNvSpPr/>
          <p:nvPr/>
        </p:nvSpPr>
        <p:spPr>
          <a:xfrm flipV="1">
            <a:off x="7213600" y="3810000"/>
            <a:ext cx="49784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5" name="20 Rectángulo">
            <a:extLst>
              <a:ext uri="{FF2B5EF4-FFF2-40B4-BE49-F238E27FC236}">
                <a16:creationId xmlns:a16="http://schemas.microsoft.com/office/drawing/2014/main" id="{ABA778D7-75A0-40C5-B328-B3965F225014}"/>
              </a:ext>
            </a:extLst>
          </p:cNvPr>
          <p:cNvSpPr/>
          <p:nvPr/>
        </p:nvSpPr>
        <p:spPr>
          <a:xfrm flipV="1">
            <a:off x="7213600" y="3897313"/>
            <a:ext cx="49784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6" name="21 Rectángulo">
            <a:extLst>
              <a:ext uri="{FF2B5EF4-FFF2-40B4-BE49-F238E27FC236}">
                <a16:creationId xmlns:a16="http://schemas.microsoft.com/office/drawing/2014/main" id="{45210550-BEE3-4C63-AD20-EF4D74E582D9}"/>
              </a:ext>
            </a:extLst>
          </p:cNvPr>
          <p:cNvSpPr/>
          <p:nvPr/>
        </p:nvSpPr>
        <p:spPr>
          <a:xfrm flipV="1">
            <a:off x="7213600" y="4114800"/>
            <a:ext cx="49784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7" name="23 Rectángulo">
            <a:extLst>
              <a:ext uri="{FF2B5EF4-FFF2-40B4-BE49-F238E27FC236}">
                <a16:creationId xmlns:a16="http://schemas.microsoft.com/office/drawing/2014/main" id="{A708704A-CF37-47E2-95AE-4AF018586743}"/>
              </a:ext>
            </a:extLst>
          </p:cNvPr>
          <p:cNvSpPr/>
          <p:nvPr/>
        </p:nvSpPr>
        <p:spPr>
          <a:xfrm flipV="1">
            <a:off x="7213600" y="4164013"/>
            <a:ext cx="2620963"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10" name="24 Rectángulo">
            <a:extLst>
              <a:ext uri="{FF2B5EF4-FFF2-40B4-BE49-F238E27FC236}">
                <a16:creationId xmlns:a16="http://schemas.microsoft.com/office/drawing/2014/main" id="{7EDFCB97-0605-41E7-8E83-245F271594AA}"/>
              </a:ext>
            </a:extLst>
          </p:cNvPr>
          <p:cNvSpPr/>
          <p:nvPr/>
        </p:nvSpPr>
        <p:spPr>
          <a:xfrm flipV="1">
            <a:off x="7213600" y="4198938"/>
            <a:ext cx="2620963"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useBgFill="1">
        <p:nvSpPr>
          <p:cNvPr id="11" name="25 Rectángulo redondeado">
            <a:extLst>
              <a:ext uri="{FF2B5EF4-FFF2-40B4-BE49-F238E27FC236}">
                <a16:creationId xmlns:a16="http://schemas.microsoft.com/office/drawing/2014/main" id="{288B5F03-FBD4-4235-97DA-648CD09B20E6}"/>
              </a:ext>
            </a:extLst>
          </p:cNvPr>
          <p:cNvSpPr/>
          <p:nvPr/>
        </p:nvSpPr>
        <p:spPr bwMode="white">
          <a:xfrm>
            <a:off x="7213600" y="3962400"/>
            <a:ext cx="4084638"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useBgFill="1">
        <p:nvSpPr>
          <p:cNvPr id="12" name="26 Rectángulo redondeado">
            <a:extLst>
              <a:ext uri="{FF2B5EF4-FFF2-40B4-BE49-F238E27FC236}">
                <a16:creationId xmlns:a16="http://schemas.microsoft.com/office/drawing/2014/main" id="{24531EDC-2D3F-4A78-A3C7-467015699994}"/>
              </a:ext>
            </a:extLst>
          </p:cNvPr>
          <p:cNvSpPr/>
          <p:nvPr/>
        </p:nvSpPr>
        <p:spPr bwMode="white">
          <a:xfrm>
            <a:off x="9836150" y="4060825"/>
            <a:ext cx="21336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13" name="40 Rectángulo">
            <a:extLst>
              <a:ext uri="{FF2B5EF4-FFF2-40B4-BE49-F238E27FC236}">
                <a16:creationId xmlns:a16="http://schemas.microsoft.com/office/drawing/2014/main" id="{70C7BFA5-7CF9-4E95-B4DD-6A3F3B6D483B}"/>
              </a:ext>
            </a:extLst>
          </p:cNvPr>
          <p:cNvSpPr/>
          <p:nvPr/>
        </p:nvSpPr>
        <p:spPr>
          <a:xfrm>
            <a:off x="0" y="3649663"/>
            <a:ext cx="12192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14" name="41 Rectángulo">
            <a:extLst>
              <a:ext uri="{FF2B5EF4-FFF2-40B4-BE49-F238E27FC236}">
                <a16:creationId xmlns:a16="http://schemas.microsoft.com/office/drawing/2014/main" id="{BD7D55DC-28E0-44A4-AF90-51099FC14F82}"/>
              </a:ext>
            </a:extLst>
          </p:cNvPr>
          <p:cNvSpPr/>
          <p:nvPr/>
        </p:nvSpPr>
        <p:spPr>
          <a:xfrm>
            <a:off x="0" y="3675063"/>
            <a:ext cx="12192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15" name="42 Rectángulo">
            <a:extLst>
              <a:ext uri="{FF2B5EF4-FFF2-40B4-BE49-F238E27FC236}">
                <a16:creationId xmlns:a16="http://schemas.microsoft.com/office/drawing/2014/main" id="{C3529347-784D-45DF-8EE9-3472E5D3B109}"/>
              </a:ext>
            </a:extLst>
          </p:cNvPr>
          <p:cNvSpPr/>
          <p:nvPr/>
        </p:nvSpPr>
        <p:spPr>
          <a:xfrm flipV="1">
            <a:off x="8551863" y="3643313"/>
            <a:ext cx="3640137"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16" name="43 Rectángulo">
            <a:extLst>
              <a:ext uri="{FF2B5EF4-FFF2-40B4-BE49-F238E27FC236}">
                <a16:creationId xmlns:a16="http://schemas.microsoft.com/office/drawing/2014/main" id="{ABDFBD30-FB34-404A-908D-BE6A749B950B}"/>
              </a:ext>
            </a:extLst>
          </p:cNvPr>
          <p:cNvSpPr/>
          <p:nvPr/>
        </p:nvSpPr>
        <p:spPr>
          <a:xfrm>
            <a:off x="0" y="0"/>
            <a:ext cx="12192000" cy="37020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8" name="7 Título"/>
          <p:cNvSpPr>
            <a:spLocks noGrp="1"/>
          </p:cNvSpPr>
          <p:nvPr>
            <p:ph type="ctrTitle"/>
          </p:nvPr>
        </p:nvSpPr>
        <p:spPr>
          <a:xfrm>
            <a:off x="609600" y="2401888"/>
            <a:ext cx="11277600" cy="1470025"/>
          </a:xfrm>
        </p:spPr>
        <p:txBody>
          <a:bodyPr anchor="b"/>
          <a:lstStyle>
            <a:lvl1pPr>
              <a:defRPr sz="4400">
                <a:solidFill>
                  <a:schemeClr val="bg1"/>
                </a:solidFill>
              </a:defRPr>
            </a:lvl1pPr>
          </a:lstStyle>
          <a:p>
            <a:r>
              <a:rPr lang="es-ES"/>
              <a:t>Haga clic para modificar el estilo de título del patrón</a:t>
            </a:r>
            <a:endParaRPr lang="en-US"/>
          </a:p>
        </p:txBody>
      </p:sp>
      <p:sp>
        <p:nvSpPr>
          <p:cNvPr id="9" name="8 Subtítulo"/>
          <p:cNvSpPr>
            <a:spLocks noGrp="1"/>
          </p:cNvSpPr>
          <p:nvPr>
            <p:ph type="subTitle" idx="1"/>
          </p:nvPr>
        </p:nvSpPr>
        <p:spPr>
          <a:xfrm>
            <a:off x="609600" y="3899938"/>
            <a:ext cx="6604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s-ES"/>
              <a:t>Haga clic para modificar el estilo de subtítulo del patrón</a:t>
            </a:r>
            <a:endParaRPr lang="en-US"/>
          </a:p>
        </p:txBody>
      </p:sp>
      <p:sp>
        <p:nvSpPr>
          <p:cNvPr id="17" name="27 Marcador de fecha">
            <a:extLst>
              <a:ext uri="{FF2B5EF4-FFF2-40B4-BE49-F238E27FC236}">
                <a16:creationId xmlns:a16="http://schemas.microsoft.com/office/drawing/2014/main" id="{D247FA59-905F-486A-9F1B-7888DED068CE}"/>
              </a:ext>
            </a:extLst>
          </p:cNvPr>
          <p:cNvSpPr>
            <a:spLocks noGrp="1"/>
          </p:cNvSpPr>
          <p:nvPr>
            <p:ph type="dt" sz="half" idx="10"/>
          </p:nvPr>
        </p:nvSpPr>
        <p:spPr>
          <a:xfrm>
            <a:off x="8940800" y="4206875"/>
            <a:ext cx="1281113" cy="457200"/>
          </a:xfrm>
        </p:spPr>
        <p:txBody>
          <a:bodyPr/>
          <a:lstStyle>
            <a:lvl1pPr>
              <a:defRPr/>
            </a:lvl1pPr>
          </a:lstStyle>
          <a:p>
            <a:pPr>
              <a:defRPr/>
            </a:pPr>
            <a:endParaRPr lang="es-ES"/>
          </a:p>
        </p:txBody>
      </p:sp>
      <p:sp>
        <p:nvSpPr>
          <p:cNvPr id="18" name="16 Marcador de pie de página">
            <a:extLst>
              <a:ext uri="{FF2B5EF4-FFF2-40B4-BE49-F238E27FC236}">
                <a16:creationId xmlns:a16="http://schemas.microsoft.com/office/drawing/2014/main" id="{2CA85EFD-CA85-484B-BB54-44AE82CFE328}"/>
              </a:ext>
            </a:extLst>
          </p:cNvPr>
          <p:cNvSpPr>
            <a:spLocks noGrp="1"/>
          </p:cNvSpPr>
          <p:nvPr>
            <p:ph type="ftr" sz="quarter" idx="11"/>
          </p:nvPr>
        </p:nvSpPr>
        <p:spPr>
          <a:xfrm>
            <a:off x="7213600" y="4205288"/>
            <a:ext cx="1727200" cy="457200"/>
          </a:xfrm>
        </p:spPr>
        <p:txBody>
          <a:bodyPr/>
          <a:lstStyle>
            <a:lvl1pPr>
              <a:defRPr/>
            </a:lvl1pPr>
          </a:lstStyle>
          <a:p>
            <a:pPr>
              <a:defRPr/>
            </a:pPr>
            <a:endParaRPr lang="es-ES"/>
          </a:p>
        </p:txBody>
      </p:sp>
      <p:sp>
        <p:nvSpPr>
          <p:cNvPr id="19" name="28 Marcador de número de diapositiva">
            <a:extLst>
              <a:ext uri="{FF2B5EF4-FFF2-40B4-BE49-F238E27FC236}">
                <a16:creationId xmlns:a16="http://schemas.microsoft.com/office/drawing/2014/main" id="{5382680B-956E-49EE-AC23-8D9CE7BBB779}"/>
              </a:ext>
            </a:extLst>
          </p:cNvPr>
          <p:cNvSpPr>
            <a:spLocks noGrp="1"/>
          </p:cNvSpPr>
          <p:nvPr>
            <p:ph type="sldNum" sz="quarter" idx="12"/>
          </p:nvPr>
        </p:nvSpPr>
        <p:spPr>
          <a:xfrm>
            <a:off x="11093450" y="1588"/>
            <a:ext cx="996950" cy="365125"/>
          </a:xfrm>
        </p:spPr>
        <p:txBody>
          <a:bodyPr/>
          <a:lstStyle>
            <a:lvl1pPr>
              <a:defRPr smtClean="0">
                <a:solidFill>
                  <a:schemeClr val="bg1"/>
                </a:solidFill>
              </a:defRPr>
            </a:lvl1pPr>
          </a:lstStyle>
          <a:p>
            <a:pPr>
              <a:defRPr/>
            </a:pPr>
            <a:fld id="{0BBF1AC3-4626-45AF-8D56-5635FD421FE1}" type="slidenum">
              <a:rPr lang="es-ES" altLang="es-CO"/>
              <a:pPr>
                <a:defRPr/>
              </a:pPr>
              <a:t>‹Nº›</a:t>
            </a:fld>
            <a:endParaRPr lang="es-ES" altLang="es-CO"/>
          </a:p>
        </p:txBody>
      </p:sp>
    </p:spTree>
    <p:extLst>
      <p:ext uri="{BB962C8B-B14F-4D97-AF65-F5344CB8AC3E}">
        <p14:creationId xmlns:p14="http://schemas.microsoft.com/office/powerpoint/2010/main" val="1237209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13 Marcador de fecha">
            <a:extLst>
              <a:ext uri="{FF2B5EF4-FFF2-40B4-BE49-F238E27FC236}">
                <a16:creationId xmlns:a16="http://schemas.microsoft.com/office/drawing/2014/main" id="{FE32F57A-529D-42FA-BD4A-1554C6BC68C2}"/>
              </a:ext>
            </a:extLst>
          </p:cNvPr>
          <p:cNvSpPr>
            <a:spLocks noGrp="1"/>
          </p:cNvSpPr>
          <p:nvPr>
            <p:ph type="dt" sz="half" idx="10"/>
          </p:nvPr>
        </p:nvSpPr>
        <p:spPr/>
        <p:txBody>
          <a:bodyPr/>
          <a:lstStyle>
            <a:lvl1pPr>
              <a:defRPr/>
            </a:lvl1pPr>
          </a:lstStyle>
          <a:p>
            <a:pPr>
              <a:defRPr/>
            </a:pPr>
            <a:endParaRPr lang="es-ES"/>
          </a:p>
        </p:txBody>
      </p:sp>
      <p:sp>
        <p:nvSpPr>
          <p:cNvPr id="5" name="2 Marcador de pie de página">
            <a:extLst>
              <a:ext uri="{FF2B5EF4-FFF2-40B4-BE49-F238E27FC236}">
                <a16:creationId xmlns:a16="http://schemas.microsoft.com/office/drawing/2014/main" id="{333C4AEB-DADF-4551-A15C-596707D8405E}"/>
              </a:ext>
            </a:extLst>
          </p:cNvPr>
          <p:cNvSpPr>
            <a:spLocks noGrp="1"/>
          </p:cNvSpPr>
          <p:nvPr>
            <p:ph type="ftr" sz="quarter" idx="11"/>
          </p:nvPr>
        </p:nvSpPr>
        <p:spPr/>
        <p:txBody>
          <a:bodyPr/>
          <a:lstStyle>
            <a:lvl1pPr>
              <a:defRPr/>
            </a:lvl1pPr>
          </a:lstStyle>
          <a:p>
            <a:pPr>
              <a:defRPr/>
            </a:pPr>
            <a:endParaRPr lang="es-ES"/>
          </a:p>
        </p:txBody>
      </p:sp>
      <p:sp>
        <p:nvSpPr>
          <p:cNvPr id="6" name="22 Marcador de número de diapositiva">
            <a:extLst>
              <a:ext uri="{FF2B5EF4-FFF2-40B4-BE49-F238E27FC236}">
                <a16:creationId xmlns:a16="http://schemas.microsoft.com/office/drawing/2014/main" id="{64FC44BC-77F8-46A5-92B5-5DB2384C28ED}"/>
              </a:ext>
            </a:extLst>
          </p:cNvPr>
          <p:cNvSpPr>
            <a:spLocks noGrp="1"/>
          </p:cNvSpPr>
          <p:nvPr>
            <p:ph type="sldNum" sz="quarter" idx="12"/>
          </p:nvPr>
        </p:nvSpPr>
        <p:spPr/>
        <p:txBody>
          <a:bodyPr/>
          <a:lstStyle>
            <a:lvl1pPr>
              <a:defRPr/>
            </a:lvl1pPr>
          </a:lstStyle>
          <a:p>
            <a:pPr>
              <a:defRPr/>
            </a:pPr>
            <a:fld id="{E3C8A1D0-9591-4830-892A-AFA45D202A0F}" type="slidenum">
              <a:rPr lang="es-ES" altLang="es-CO"/>
              <a:pPr>
                <a:defRPr/>
              </a:pPr>
              <a:t>‹Nº›</a:t>
            </a:fld>
            <a:endParaRPr lang="es-ES" altLang="es-CO"/>
          </a:p>
        </p:txBody>
      </p:sp>
    </p:spTree>
    <p:extLst>
      <p:ext uri="{BB962C8B-B14F-4D97-AF65-F5344CB8AC3E}">
        <p14:creationId xmlns:p14="http://schemas.microsoft.com/office/powerpoint/2010/main" val="3465453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9042400" y="1143000"/>
            <a:ext cx="2540000" cy="5486400"/>
          </a:xfrm>
        </p:spPr>
        <p:txBody>
          <a:bodyPr vert="eaVert"/>
          <a:lstStyle/>
          <a:p>
            <a:r>
              <a:rPr lang="es-ES"/>
              <a:t>Haga clic para modificar el estilo de título del patrón</a:t>
            </a:r>
            <a:endParaRPr lang="en-US"/>
          </a:p>
        </p:txBody>
      </p:sp>
      <p:sp>
        <p:nvSpPr>
          <p:cNvPr id="3" name="2 Marcador de texto vertical"/>
          <p:cNvSpPr>
            <a:spLocks noGrp="1"/>
          </p:cNvSpPr>
          <p:nvPr>
            <p:ph type="body" orient="vert" idx="1"/>
          </p:nvPr>
        </p:nvSpPr>
        <p:spPr>
          <a:xfrm>
            <a:off x="609600" y="1143000"/>
            <a:ext cx="8331200" cy="548640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13 Marcador de fecha">
            <a:extLst>
              <a:ext uri="{FF2B5EF4-FFF2-40B4-BE49-F238E27FC236}">
                <a16:creationId xmlns:a16="http://schemas.microsoft.com/office/drawing/2014/main" id="{37FD0316-9E4D-44C7-8427-9AB1BDAEE1C9}"/>
              </a:ext>
            </a:extLst>
          </p:cNvPr>
          <p:cNvSpPr>
            <a:spLocks noGrp="1"/>
          </p:cNvSpPr>
          <p:nvPr>
            <p:ph type="dt" sz="half" idx="10"/>
          </p:nvPr>
        </p:nvSpPr>
        <p:spPr/>
        <p:txBody>
          <a:bodyPr/>
          <a:lstStyle>
            <a:lvl1pPr>
              <a:defRPr/>
            </a:lvl1pPr>
          </a:lstStyle>
          <a:p>
            <a:pPr>
              <a:defRPr/>
            </a:pPr>
            <a:endParaRPr lang="es-ES"/>
          </a:p>
        </p:txBody>
      </p:sp>
      <p:sp>
        <p:nvSpPr>
          <p:cNvPr id="5" name="2 Marcador de pie de página">
            <a:extLst>
              <a:ext uri="{FF2B5EF4-FFF2-40B4-BE49-F238E27FC236}">
                <a16:creationId xmlns:a16="http://schemas.microsoft.com/office/drawing/2014/main" id="{03E4F40E-854C-4F1C-843E-473E2D6693F2}"/>
              </a:ext>
            </a:extLst>
          </p:cNvPr>
          <p:cNvSpPr>
            <a:spLocks noGrp="1"/>
          </p:cNvSpPr>
          <p:nvPr>
            <p:ph type="ftr" sz="quarter" idx="11"/>
          </p:nvPr>
        </p:nvSpPr>
        <p:spPr/>
        <p:txBody>
          <a:bodyPr/>
          <a:lstStyle>
            <a:lvl1pPr>
              <a:defRPr/>
            </a:lvl1pPr>
          </a:lstStyle>
          <a:p>
            <a:pPr>
              <a:defRPr/>
            </a:pPr>
            <a:endParaRPr lang="es-ES"/>
          </a:p>
        </p:txBody>
      </p:sp>
      <p:sp>
        <p:nvSpPr>
          <p:cNvPr id="6" name="22 Marcador de número de diapositiva">
            <a:extLst>
              <a:ext uri="{FF2B5EF4-FFF2-40B4-BE49-F238E27FC236}">
                <a16:creationId xmlns:a16="http://schemas.microsoft.com/office/drawing/2014/main" id="{104877A7-AA01-45D5-917F-2695F762F762}"/>
              </a:ext>
            </a:extLst>
          </p:cNvPr>
          <p:cNvSpPr>
            <a:spLocks noGrp="1"/>
          </p:cNvSpPr>
          <p:nvPr>
            <p:ph type="sldNum" sz="quarter" idx="12"/>
          </p:nvPr>
        </p:nvSpPr>
        <p:spPr/>
        <p:txBody>
          <a:bodyPr/>
          <a:lstStyle>
            <a:lvl1pPr>
              <a:defRPr/>
            </a:lvl1pPr>
          </a:lstStyle>
          <a:p>
            <a:pPr>
              <a:defRPr/>
            </a:pPr>
            <a:fld id="{78BEF699-333A-4A9A-B18B-76236BBBC5E2}" type="slidenum">
              <a:rPr lang="es-ES" altLang="es-CO"/>
              <a:pPr>
                <a:defRPr/>
              </a:pPr>
              <a:t>‹Nº›</a:t>
            </a:fld>
            <a:endParaRPr lang="es-ES" altLang="es-CO"/>
          </a:p>
        </p:txBody>
      </p:sp>
    </p:spTree>
    <p:extLst>
      <p:ext uri="{BB962C8B-B14F-4D97-AF65-F5344CB8AC3E}">
        <p14:creationId xmlns:p14="http://schemas.microsoft.com/office/powerpoint/2010/main" val="40107674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ítulo, text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609600" y="274638"/>
            <a:ext cx="10972800" cy="1143000"/>
          </a:xfrm>
        </p:spPr>
        <p:txBody>
          <a:bodyPr/>
          <a:lstStyle/>
          <a:p>
            <a:r>
              <a:rPr lang="es-ES"/>
              <a:t>Haga clic para modificar el estilo de título del patrón</a:t>
            </a:r>
          </a:p>
        </p:txBody>
      </p:sp>
      <p:sp>
        <p:nvSpPr>
          <p:cNvPr id="3" name="2 Marcador de texto"/>
          <p:cNvSpPr>
            <a:spLocks noGrp="1"/>
          </p:cNvSpPr>
          <p:nvPr>
            <p:ph type="body" sz="half" idx="1"/>
          </p:nvPr>
        </p:nvSpPr>
        <p:spPr>
          <a:xfrm>
            <a:off x="609600" y="1600201"/>
            <a:ext cx="5384800" cy="4525963"/>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6197600" y="1600201"/>
            <a:ext cx="5384800" cy="4525963"/>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13 Marcador de fecha">
            <a:extLst>
              <a:ext uri="{FF2B5EF4-FFF2-40B4-BE49-F238E27FC236}">
                <a16:creationId xmlns:a16="http://schemas.microsoft.com/office/drawing/2014/main" id="{9F3C4230-D9E1-4F75-ABE1-949B356C5C14}"/>
              </a:ext>
            </a:extLst>
          </p:cNvPr>
          <p:cNvSpPr>
            <a:spLocks noGrp="1"/>
          </p:cNvSpPr>
          <p:nvPr>
            <p:ph type="dt" sz="half" idx="10"/>
          </p:nvPr>
        </p:nvSpPr>
        <p:spPr/>
        <p:txBody>
          <a:bodyPr/>
          <a:lstStyle>
            <a:lvl1pPr>
              <a:defRPr/>
            </a:lvl1pPr>
          </a:lstStyle>
          <a:p>
            <a:pPr>
              <a:defRPr/>
            </a:pPr>
            <a:endParaRPr lang="es-ES"/>
          </a:p>
        </p:txBody>
      </p:sp>
      <p:sp>
        <p:nvSpPr>
          <p:cNvPr id="6" name="2 Marcador de pie de página">
            <a:extLst>
              <a:ext uri="{FF2B5EF4-FFF2-40B4-BE49-F238E27FC236}">
                <a16:creationId xmlns:a16="http://schemas.microsoft.com/office/drawing/2014/main" id="{512C4D6B-9DA2-4067-833F-D58E52B262D2}"/>
              </a:ext>
            </a:extLst>
          </p:cNvPr>
          <p:cNvSpPr>
            <a:spLocks noGrp="1"/>
          </p:cNvSpPr>
          <p:nvPr>
            <p:ph type="ftr" sz="quarter" idx="11"/>
          </p:nvPr>
        </p:nvSpPr>
        <p:spPr/>
        <p:txBody>
          <a:bodyPr/>
          <a:lstStyle>
            <a:lvl1pPr>
              <a:defRPr/>
            </a:lvl1pPr>
          </a:lstStyle>
          <a:p>
            <a:pPr>
              <a:defRPr/>
            </a:pPr>
            <a:endParaRPr lang="es-ES"/>
          </a:p>
        </p:txBody>
      </p:sp>
      <p:sp>
        <p:nvSpPr>
          <p:cNvPr id="7" name="22 Marcador de número de diapositiva">
            <a:extLst>
              <a:ext uri="{FF2B5EF4-FFF2-40B4-BE49-F238E27FC236}">
                <a16:creationId xmlns:a16="http://schemas.microsoft.com/office/drawing/2014/main" id="{568E6F18-598C-4A58-A3C3-42DE7C22904D}"/>
              </a:ext>
            </a:extLst>
          </p:cNvPr>
          <p:cNvSpPr>
            <a:spLocks noGrp="1"/>
          </p:cNvSpPr>
          <p:nvPr>
            <p:ph type="sldNum" sz="quarter" idx="12"/>
          </p:nvPr>
        </p:nvSpPr>
        <p:spPr/>
        <p:txBody>
          <a:bodyPr/>
          <a:lstStyle>
            <a:lvl1pPr>
              <a:defRPr/>
            </a:lvl1pPr>
          </a:lstStyle>
          <a:p>
            <a:pPr>
              <a:defRPr/>
            </a:pPr>
            <a:fld id="{F1FB0133-4F30-49B9-A20F-7C8D02D28335}" type="slidenum">
              <a:rPr lang="es-ES" altLang="es-CO"/>
              <a:pPr>
                <a:defRPr/>
              </a:pPr>
              <a:t>‹Nº›</a:t>
            </a:fld>
            <a:endParaRPr lang="es-ES" altLang="es-CO"/>
          </a:p>
        </p:txBody>
      </p:sp>
    </p:spTree>
    <p:extLst>
      <p:ext uri="{BB962C8B-B14F-4D97-AF65-F5344CB8AC3E}">
        <p14:creationId xmlns:p14="http://schemas.microsoft.com/office/powerpoint/2010/main" val="52978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13 Marcador de fecha">
            <a:extLst>
              <a:ext uri="{FF2B5EF4-FFF2-40B4-BE49-F238E27FC236}">
                <a16:creationId xmlns:a16="http://schemas.microsoft.com/office/drawing/2014/main" id="{F5AE604B-EADD-445B-81AF-EF5F83A424BF}"/>
              </a:ext>
            </a:extLst>
          </p:cNvPr>
          <p:cNvSpPr>
            <a:spLocks noGrp="1"/>
          </p:cNvSpPr>
          <p:nvPr>
            <p:ph type="dt" sz="half" idx="10"/>
          </p:nvPr>
        </p:nvSpPr>
        <p:spPr/>
        <p:txBody>
          <a:bodyPr/>
          <a:lstStyle>
            <a:lvl1pPr>
              <a:defRPr/>
            </a:lvl1pPr>
          </a:lstStyle>
          <a:p>
            <a:pPr>
              <a:defRPr/>
            </a:pPr>
            <a:endParaRPr lang="es-ES"/>
          </a:p>
        </p:txBody>
      </p:sp>
      <p:sp>
        <p:nvSpPr>
          <p:cNvPr id="5" name="2 Marcador de pie de página">
            <a:extLst>
              <a:ext uri="{FF2B5EF4-FFF2-40B4-BE49-F238E27FC236}">
                <a16:creationId xmlns:a16="http://schemas.microsoft.com/office/drawing/2014/main" id="{482D4C26-0482-4259-997B-D8DEDB4E272A}"/>
              </a:ext>
            </a:extLst>
          </p:cNvPr>
          <p:cNvSpPr>
            <a:spLocks noGrp="1"/>
          </p:cNvSpPr>
          <p:nvPr>
            <p:ph type="ftr" sz="quarter" idx="11"/>
          </p:nvPr>
        </p:nvSpPr>
        <p:spPr/>
        <p:txBody>
          <a:bodyPr/>
          <a:lstStyle>
            <a:lvl1pPr>
              <a:defRPr/>
            </a:lvl1pPr>
          </a:lstStyle>
          <a:p>
            <a:pPr>
              <a:defRPr/>
            </a:pPr>
            <a:endParaRPr lang="es-ES"/>
          </a:p>
        </p:txBody>
      </p:sp>
      <p:sp>
        <p:nvSpPr>
          <p:cNvPr id="6" name="22 Marcador de número de diapositiva">
            <a:extLst>
              <a:ext uri="{FF2B5EF4-FFF2-40B4-BE49-F238E27FC236}">
                <a16:creationId xmlns:a16="http://schemas.microsoft.com/office/drawing/2014/main" id="{C211A5E9-F9AA-45ED-AD2B-5C8FA21D00FC}"/>
              </a:ext>
            </a:extLst>
          </p:cNvPr>
          <p:cNvSpPr>
            <a:spLocks noGrp="1"/>
          </p:cNvSpPr>
          <p:nvPr>
            <p:ph type="sldNum" sz="quarter" idx="12"/>
          </p:nvPr>
        </p:nvSpPr>
        <p:spPr/>
        <p:txBody>
          <a:bodyPr/>
          <a:lstStyle>
            <a:lvl1pPr>
              <a:defRPr/>
            </a:lvl1pPr>
          </a:lstStyle>
          <a:p>
            <a:pPr>
              <a:defRPr/>
            </a:pPr>
            <a:fld id="{44C871C2-A85F-4203-AD48-61A5C5262750}" type="slidenum">
              <a:rPr lang="es-ES" altLang="es-CO"/>
              <a:pPr>
                <a:defRPr/>
              </a:pPr>
              <a:t>‹Nº›</a:t>
            </a:fld>
            <a:endParaRPr lang="es-ES" altLang="es-CO"/>
          </a:p>
        </p:txBody>
      </p:sp>
    </p:spTree>
    <p:extLst>
      <p:ext uri="{BB962C8B-B14F-4D97-AF65-F5344CB8AC3E}">
        <p14:creationId xmlns:p14="http://schemas.microsoft.com/office/powerpoint/2010/main" val="516464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1981201"/>
            <a:ext cx="103632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lang="es-ES"/>
              <a:t>Haga clic para modificar el estilo de título del patrón</a:t>
            </a:r>
            <a:endParaRPr lang="en-US"/>
          </a:p>
        </p:txBody>
      </p:sp>
      <p:sp>
        <p:nvSpPr>
          <p:cNvPr id="3" name="2 Marcador de texto"/>
          <p:cNvSpPr>
            <a:spLocks noGrp="1"/>
          </p:cNvSpPr>
          <p:nvPr>
            <p:ph type="body" idx="1"/>
          </p:nvPr>
        </p:nvSpPr>
        <p:spPr>
          <a:xfrm>
            <a:off x="963084" y="3367088"/>
            <a:ext cx="10363200" cy="1509712"/>
          </a:xfrm>
        </p:spPr>
        <p:txBody>
          <a:bodyPr/>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s-ES"/>
              <a:t>Haga clic para modificar el estilo de texto del patrón</a:t>
            </a:r>
          </a:p>
        </p:txBody>
      </p:sp>
      <p:sp>
        <p:nvSpPr>
          <p:cNvPr id="4" name="13 Marcador de fecha">
            <a:extLst>
              <a:ext uri="{FF2B5EF4-FFF2-40B4-BE49-F238E27FC236}">
                <a16:creationId xmlns:a16="http://schemas.microsoft.com/office/drawing/2014/main" id="{18A72C17-D52C-4044-9CE5-AA7B4C56B93C}"/>
              </a:ext>
            </a:extLst>
          </p:cNvPr>
          <p:cNvSpPr>
            <a:spLocks noGrp="1"/>
          </p:cNvSpPr>
          <p:nvPr>
            <p:ph type="dt" sz="half" idx="10"/>
          </p:nvPr>
        </p:nvSpPr>
        <p:spPr/>
        <p:txBody>
          <a:bodyPr/>
          <a:lstStyle>
            <a:lvl1pPr>
              <a:defRPr/>
            </a:lvl1pPr>
          </a:lstStyle>
          <a:p>
            <a:pPr>
              <a:defRPr/>
            </a:pPr>
            <a:endParaRPr lang="es-ES"/>
          </a:p>
        </p:txBody>
      </p:sp>
      <p:sp>
        <p:nvSpPr>
          <p:cNvPr id="5" name="2 Marcador de pie de página">
            <a:extLst>
              <a:ext uri="{FF2B5EF4-FFF2-40B4-BE49-F238E27FC236}">
                <a16:creationId xmlns:a16="http://schemas.microsoft.com/office/drawing/2014/main" id="{905B2EAA-0D57-43EC-A38F-56F9AEB5E5FA}"/>
              </a:ext>
            </a:extLst>
          </p:cNvPr>
          <p:cNvSpPr>
            <a:spLocks noGrp="1"/>
          </p:cNvSpPr>
          <p:nvPr>
            <p:ph type="ftr" sz="quarter" idx="11"/>
          </p:nvPr>
        </p:nvSpPr>
        <p:spPr/>
        <p:txBody>
          <a:bodyPr/>
          <a:lstStyle>
            <a:lvl1pPr>
              <a:defRPr/>
            </a:lvl1pPr>
          </a:lstStyle>
          <a:p>
            <a:pPr>
              <a:defRPr/>
            </a:pPr>
            <a:endParaRPr lang="es-ES"/>
          </a:p>
        </p:txBody>
      </p:sp>
      <p:sp>
        <p:nvSpPr>
          <p:cNvPr id="6" name="22 Marcador de número de diapositiva">
            <a:extLst>
              <a:ext uri="{FF2B5EF4-FFF2-40B4-BE49-F238E27FC236}">
                <a16:creationId xmlns:a16="http://schemas.microsoft.com/office/drawing/2014/main" id="{250D89D3-95DD-493A-A015-21D586A0370B}"/>
              </a:ext>
            </a:extLst>
          </p:cNvPr>
          <p:cNvSpPr>
            <a:spLocks noGrp="1"/>
          </p:cNvSpPr>
          <p:nvPr>
            <p:ph type="sldNum" sz="quarter" idx="12"/>
          </p:nvPr>
        </p:nvSpPr>
        <p:spPr/>
        <p:txBody>
          <a:bodyPr/>
          <a:lstStyle>
            <a:lvl1pPr>
              <a:defRPr/>
            </a:lvl1pPr>
          </a:lstStyle>
          <a:p>
            <a:pPr>
              <a:defRPr/>
            </a:pPr>
            <a:fld id="{15357F07-89CC-4351-A619-0DED1AA2D2EA}" type="slidenum">
              <a:rPr lang="es-ES" altLang="es-CO"/>
              <a:pPr>
                <a:defRPr/>
              </a:pPr>
              <a:t>‹Nº›</a:t>
            </a:fld>
            <a:endParaRPr lang="es-ES" altLang="es-CO"/>
          </a:p>
        </p:txBody>
      </p:sp>
    </p:spTree>
    <p:extLst>
      <p:ext uri="{BB962C8B-B14F-4D97-AF65-F5344CB8AC3E}">
        <p14:creationId xmlns:p14="http://schemas.microsoft.com/office/powerpoint/2010/main" val="725946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contenido"/>
          <p:cNvSpPr>
            <a:spLocks noGrp="1"/>
          </p:cNvSpPr>
          <p:nvPr>
            <p:ph sz="half" idx="1"/>
          </p:nvPr>
        </p:nvSpPr>
        <p:spPr>
          <a:xfrm>
            <a:off x="609600" y="2249425"/>
            <a:ext cx="5384800" cy="4525963"/>
          </a:xfrm>
        </p:spPr>
        <p:txBody>
          <a:bodyPr/>
          <a:lstStyle>
            <a:lvl1pPr>
              <a:defRPr sz="2000"/>
            </a:lvl1pPr>
            <a:lvl2pPr>
              <a:defRPr sz="1900"/>
            </a:lvl2pPr>
            <a:lvl3pPr>
              <a:defRPr sz="1800"/>
            </a:lvl3pPr>
            <a:lvl4pPr>
              <a:defRPr sz="1800"/>
            </a:lvl4pPr>
            <a:lvl5pPr>
              <a:defRPr sz="18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3 Marcador de contenido"/>
          <p:cNvSpPr>
            <a:spLocks noGrp="1"/>
          </p:cNvSpPr>
          <p:nvPr>
            <p:ph sz="half" idx="2"/>
          </p:nvPr>
        </p:nvSpPr>
        <p:spPr>
          <a:xfrm>
            <a:off x="6197600" y="2249425"/>
            <a:ext cx="5384800" cy="4525963"/>
          </a:xfrm>
        </p:spPr>
        <p:txBody>
          <a:bodyPr/>
          <a:lstStyle>
            <a:lvl1pPr>
              <a:defRPr sz="2000"/>
            </a:lvl1pPr>
            <a:lvl2pPr>
              <a:defRPr sz="1900"/>
            </a:lvl2pPr>
            <a:lvl3pPr>
              <a:defRPr sz="1800"/>
            </a:lvl3pPr>
            <a:lvl4pPr>
              <a:defRPr sz="1800"/>
            </a:lvl4pPr>
            <a:lvl5pPr>
              <a:defRPr sz="18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13 Marcador de fecha">
            <a:extLst>
              <a:ext uri="{FF2B5EF4-FFF2-40B4-BE49-F238E27FC236}">
                <a16:creationId xmlns:a16="http://schemas.microsoft.com/office/drawing/2014/main" id="{9C8EAE7F-DA32-42B9-B0DD-FC83366FD1FF}"/>
              </a:ext>
            </a:extLst>
          </p:cNvPr>
          <p:cNvSpPr>
            <a:spLocks noGrp="1"/>
          </p:cNvSpPr>
          <p:nvPr>
            <p:ph type="dt" sz="half" idx="10"/>
          </p:nvPr>
        </p:nvSpPr>
        <p:spPr/>
        <p:txBody>
          <a:bodyPr/>
          <a:lstStyle>
            <a:lvl1pPr>
              <a:defRPr/>
            </a:lvl1pPr>
          </a:lstStyle>
          <a:p>
            <a:pPr>
              <a:defRPr/>
            </a:pPr>
            <a:endParaRPr lang="es-ES"/>
          </a:p>
        </p:txBody>
      </p:sp>
      <p:sp>
        <p:nvSpPr>
          <p:cNvPr id="6" name="2 Marcador de pie de página">
            <a:extLst>
              <a:ext uri="{FF2B5EF4-FFF2-40B4-BE49-F238E27FC236}">
                <a16:creationId xmlns:a16="http://schemas.microsoft.com/office/drawing/2014/main" id="{849E8D87-E422-4A2C-B2A4-144B453BB31B}"/>
              </a:ext>
            </a:extLst>
          </p:cNvPr>
          <p:cNvSpPr>
            <a:spLocks noGrp="1"/>
          </p:cNvSpPr>
          <p:nvPr>
            <p:ph type="ftr" sz="quarter" idx="11"/>
          </p:nvPr>
        </p:nvSpPr>
        <p:spPr/>
        <p:txBody>
          <a:bodyPr/>
          <a:lstStyle>
            <a:lvl1pPr>
              <a:defRPr/>
            </a:lvl1pPr>
          </a:lstStyle>
          <a:p>
            <a:pPr>
              <a:defRPr/>
            </a:pPr>
            <a:endParaRPr lang="es-ES"/>
          </a:p>
        </p:txBody>
      </p:sp>
      <p:sp>
        <p:nvSpPr>
          <p:cNvPr id="7" name="22 Marcador de número de diapositiva">
            <a:extLst>
              <a:ext uri="{FF2B5EF4-FFF2-40B4-BE49-F238E27FC236}">
                <a16:creationId xmlns:a16="http://schemas.microsoft.com/office/drawing/2014/main" id="{E9C22BAA-6152-4F61-BDA2-7F6F730CDA30}"/>
              </a:ext>
            </a:extLst>
          </p:cNvPr>
          <p:cNvSpPr>
            <a:spLocks noGrp="1"/>
          </p:cNvSpPr>
          <p:nvPr>
            <p:ph type="sldNum" sz="quarter" idx="12"/>
          </p:nvPr>
        </p:nvSpPr>
        <p:spPr/>
        <p:txBody>
          <a:bodyPr/>
          <a:lstStyle>
            <a:lvl1pPr>
              <a:defRPr/>
            </a:lvl1pPr>
          </a:lstStyle>
          <a:p>
            <a:pPr>
              <a:defRPr/>
            </a:pPr>
            <a:fld id="{64FD8233-3B0D-4524-9408-72A770398F1C}" type="slidenum">
              <a:rPr lang="es-ES" altLang="es-CO"/>
              <a:pPr>
                <a:defRPr/>
              </a:pPr>
              <a:t>‹Nº›</a:t>
            </a:fld>
            <a:endParaRPr lang="es-ES" altLang="es-CO"/>
          </a:p>
        </p:txBody>
      </p:sp>
    </p:spTree>
    <p:extLst>
      <p:ext uri="{BB962C8B-B14F-4D97-AF65-F5344CB8AC3E}">
        <p14:creationId xmlns:p14="http://schemas.microsoft.com/office/powerpoint/2010/main" val="61854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508000" y="1143000"/>
            <a:ext cx="11176000" cy="1069848"/>
          </a:xfrm>
        </p:spPr>
        <p:txBody>
          <a:bodyPr/>
          <a:lstStyle>
            <a:lvl1pPr>
              <a:defRPr sz="4000" b="0" i="0" cap="none" baseline="0"/>
            </a:lvl1pPr>
          </a:lstStyle>
          <a:p>
            <a:r>
              <a:rPr lang="es-ES"/>
              <a:t>Haga clic para modificar el estilo de título del patrón</a:t>
            </a:r>
            <a:endParaRPr lang="en-US"/>
          </a:p>
        </p:txBody>
      </p:sp>
      <p:sp>
        <p:nvSpPr>
          <p:cNvPr id="3" name="2 Marcador de texto"/>
          <p:cNvSpPr>
            <a:spLocks noGrp="1"/>
          </p:cNvSpPr>
          <p:nvPr>
            <p:ph type="body" idx="1"/>
          </p:nvPr>
        </p:nvSpPr>
        <p:spPr>
          <a:xfrm>
            <a:off x="508000" y="2244970"/>
            <a:ext cx="5388864"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s-ES"/>
              <a:t>Haga clic para modificar el estilo de texto del patrón</a:t>
            </a:r>
          </a:p>
        </p:txBody>
      </p:sp>
      <p:sp>
        <p:nvSpPr>
          <p:cNvPr id="4" name="3 Marcador de texto"/>
          <p:cNvSpPr>
            <a:spLocks noGrp="1"/>
          </p:cNvSpPr>
          <p:nvPr>
            <p:ph type="body" sz="half" idx="3"/>
          </p:nvPr>
        </p:nvSpPr>
        <p:spPr>
          <a:xfrm>
            <a:off x="6294968" y="2244970"/>
            <a:ext cx="5389033"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s-ES"/>
              <a:t>Haga clic para modificar el estilo de texto del patrón</a:t>
            </a:r>
          </a:p>
        </p:txBody>
      </p:sp>
      <p:sp>
        <p:nvSpPr>
          <p:cNvPr id="5" name="4 Marcador de contenido"/>
          <p:cNvSpPr>
            <a:spLocks noGrp="1"/>
          </p:cNvSpPr>
          <p:nvPr>
            <p:ph sz="quarter" idx="2"/>
          </p:nvPr>
        </p:nvSpPr>
        <p:spPr>
          <a:xfrm>
            <a:off x="508000" y="2708519"/>
            <a:ext cx="5388864" cy="3886200"/>
          </a:xfrm>
        </p:spPr>
        <p:txBody>
          <a:bodyPr/>
          <a:lstStyle>
            <a:lvl1pPr>
              <a:defRPr sz="2000"/>
            </a:lvl1pPr>
            <a:lvl2pPr>
              <a:defRPr sz="2000"/>
            </a:lvl2pPr>
            <a:lvl3pPr>
              <a:defRPr sz="1800"/>
            </a:lvl3pPr>
            <a:lvl4pPr>
              <a:defRPr sz="1600"/>
            </a:lvl4pPr>
            <a:lvl5pPr>
              <a:defRPr sz="16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5 Marcador de contenido"/>
          <p:cNvSpPr>
            <a:spLocks noGrp="1"/>
          </p:cNvSpPr>
          <p:nvPr>
            <p:ph sz="quarter" idx="4"/>
          </p:nvPr>
        </p:nvSpPr>
        <p:spPr>
          <a:xfrm>
            <a:off x="6291073" y="2708519"/>
            <a:ext cx="5389033" cy="3886200"/>
          </a:xfrm>
        </p:spPr>
        <p:txBody>
          <a:bodyPr/>
          <a:lstStyle>
            <a:lvl1pPr>
              <a:defRPr sz="2000"/>
            </a:lvl1pPr>
            <a:lvl2pPr>
              <a:defRPr sz="2000"/>
            </a:lvl2pPr>
            <a:lvl3pPr>
              <a:defRPr sz="1800"/>
            </a:lvl3pPr>
            <a:lvl4pPr>
              <a:defRPr sz="1600"/>
            </a:lvl4pPr>
            <a:lvl5pPr>
              <a:defRPr sz="16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25 Marcador de fecha">
            <a:extLst>
              <a:ext uri="{FF2B5EF4-FFF2-40B4-BE49-F238E27FC236}">
                <a16:creationId xmlns:a16="http://schemas.microsoft.com/office/drawing/2014/main" id="{26DA5C9F-8323-4910-9190-94FCB1524C39}"/>
              </a:ext>
            </a:extLst>
          </p:cNvPr>
          <p:cNvSpPr>
            <a:spLocks noGrp="1"/>
          </p:cNvSpPr>
          <p:nvPr>
            <p:ph type="dt" sz="half" idx="10"/>
          </p:nvPr>
        </p:nvSpPr>
        <p:spPr/>
        <p:txBody>
          <a:bodyPr rtlCol="0"/>
          <a:lstStyle>
            <a:lvl1pPr>
              <a:defRPr/>
            </a:lvl1pPr>
          </a:lstStyle>
          <a:p>
            <a:pPr>
              <a:defRPr/>
            </a:pPr>
            <a:endParaRPr lang="es-ES"/>
          </a:p>
        </p:txBody>
      </p:sp>
      <p:sp>
        <p:nvSpPr>
          <p:cNvPr id="8" name="26 Marcador de número de diapositiva">
            <a:extLst>
              <a:ext uri="{FF2B5EF4-FFF2-40B4-BE49-F238E27FC236}">
                <a16:creationId xmlns:a16="http://schemas.microsoft.com/office/drawing/2014/main" id="{46D63EAC-2AB1-406B-8D19-8F69DDA97169}"/>
              </a:ext>
            </a:extLst>
          </p:cNvPr>
          <p:cNvSpPr>
            <a:spLocks noGrp="1"/>
          </p:cNvSpPr>
          <p:nvPr>
            <p:ph type="sldNum" sz="quarter" idx="11"/>
          </p:nvPr>
        </p:nvSpPr>
        <p:spPr/>
        <p:txBody>
          <a:bodyPr/>
          <a:lstStyle>
            <a:lvl1pPr>
              <a:defRPr smtClean="0"/>
            </a:lvl1pPr>
          </a:lstStyle>
          <a:p>
            <a:pPr>
              <a:defRPr/>
            </a:pPr>
            <a:fld id="{2D378A8A-CA66-47E7-AB92-5E32B4CEB17E}" type="slidenum">
              <a:rPr lang="es-ES" altLang="es-CO"/>
              <a:pPr>
                <a:defRPr/>
              </a:pPr>
              <a:t>‹Nº›</a:t>
            </a:fld>
            <a:endParaRPr lang="es-ES" altLang="es-CO"/>
          </a:p>
        </p:txBody>
      </p:sp>
      <p:sp>
        <p:nvSpPr>
          <p:cNvPr id="9" name="27 Marcador de pie de página">
            <a:extLst>
              <a:ext uri="{FF2B5EF4-FFF2-40B4-BE49-F238E27FC236}">
                <a16:creationId xmlns:a16="http://schemas.microsoft.com/office/drawing/2014/main" id="{CF5901A6-9600-4365-9086-F24B7668E34B}"/>
              </a:ext>
            </a:extLst>
          </p:cNvPr>
          <p:cNvSpPr>
            <a:spLocks noGrp="1"/>
          </p:cNvSpPr>
          <p:nvPr>
            <p:ph type="ftr" sz="quarter" idx="12"/>
          </p:nvPr>
        </p:nvSpPr>
        <p:spPr/>
        <p:txBody>
          <a:bodyPr rtlCol="0"/>
          <a:lstStyle>
            <a:lvl1pPr>
              <a:defRPr/>
            </a:lvl1pPr>
          </a:lstStyle>
          <a:p>
            <a:pPr>
              <a:defRPr/>
            </a:pPr>
            <a:endParaRPr lang="es-ES"/>
          </a:p>
        </p:txBody>
      </p:sp>
    </p:spTree>
    <p:extLst>
      <p:ext uri="{BB962C8B-B14F-4D97-AF65-F5344CB8AC3E}">
        <p14:creationId xmlns:p14="http://schemas.microsoft.com/office/powerpoint/2010/main" val="1561958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0" y="1143000"/>
            <a:ext cx="10972800" cy="1069848"/>
          </a:xfrm>
        </p:spPr>
        <p:txBody>
          <a:bodyPr/>
          <a:lstStyle>
            <a:lvl1pPr>
              <a:defRPr sz="4000">
                <a:solidFill>
                  <a:schemeClr val="tx2"/>
                </a:solidFill>
              </a:defRPr>
            </a:lvl1pPr>
          </a:lstStyle>
          <a:p>
            <a:r>
              <a:rPr lang="es-ES"/>
              <a:t>Haga clic para modificar el estilo de título del patrón</a:t>
            </a:r>
            <a:endParaRPr lang="en-US"/>
          </a:p>
        </p:txBody>
      </p:sp>
      <p:sp>
        <p:nvSpPr>
          <p:cNvPr id="3" name="2 Marcador de fecha">
            <a:extLst>
              <a:ext uri="{FF2B5EF4-FFF2-40B4-BE49-F238E27FC236}">
                <a16:creationId xmlns:a16="http://schemas.microsoft.com/office/drawing/2014/main" id="{A0C32A77-AD2F-4AED-A0C2-3FCD8851FF16}"/>
              </a:ext>
            </a:extLst>
          </p:cNvPr>
          <p:cNvSpPr>
            <a:spLocks noGrp="1"/>
          </p:cNvSpPr>
          <p:nvPr>
            <p:ph type="dt" sz="half" idx="10"/>
          </p:nvPr>
        </p:nvSpPr>
        <p:spPr>
          <a:xfrm>
            <a:off x="8777288" y="612775"/>
            <a:ext cx="1276350" cy="457200"/>
          </a:xfrm>
        </p:spPr>
        <p:txBody>
          <a:bodyPr/>
          <a:lstStyle>
            <a:lvl1pPr>
              <a:defRPr/>
            </a:lvl1pPr>
          </a:lstStyle>
          <a:p>
            <a:pPr>
              <a:defRPr/>
            </a:pPr>
            <a:endParaRPr lang="es-ES"/>
          </a:p>
        </p:txBody>
      </p:sp>
      <p:sp>
        <p:nvSpPr>
          <p:cNvPr id="4" name="3 Marcador de pie de página">
            <a:extLst>
              <a:ext uri="{FF2B5EF4-FFF2-40B4-BE49-F238E27FC236}">
                <a16:creationId xmlns:a16="http://schemas.microsoft.com/office/drawing/2014/main" id="{3CCAA5A4-5575-4994-81B6-B4E475825EC7}"/>
              </a:ext>
            </a:extLst>
          </p:cNvPr>
          <p:cNvSpPr>
            <a:spLocks noGrp="1"/>
          </p:cNvSpPr>
          <p:nvPr>
            <p:ph type="ftr" sz="quarter" idx="11"/>
          </p:nvPr>
        </p:nvSpPr>
        <p:spPr/>
        <p:txBody>
          <a:bodyPr/>
          <a:lstStyle>
            <a:lvl1pPr>
              <a:defRPr/>
            </a:lvl1pPr>
          </a:lstStyle>
          <a:p>
            <a:pPr>
              <a:defRPr/>
            </a:pPr>
            <a:endParaRPr lang="es-ES"/>
          </a:p>
        </p:txBody>
      </p:sp>
      <p:sp>
        <p:nvSpPr>
          <p:cNvPr id="5" name="4 Marcador de número de diapositiva">
            <a:extLst>
              <a:ext uri="{FF2B5EF4-FFF2-40B4-BE49-F238E27FC236}">
                <a16:creationId xmlns:a16="http://schemas.microsoft.com/office/drawing/2014/main" id="{1BCC8E2A-B984-4120-8AE8-1F396559DB9C}"/>
              </a:ext>
            </a:extLst>
          </p:cNvPr>
          <p:cNvSpPr>
            <a:spLocks noGrp="1"/>
          </p:cNvSpPr>
          <p:nvPr>
            <p:ph type="sldNum" sz="quarter" idx="12"/>
          </p:nvPr>
        </p:nvSpPr>
        <p:spPr/>
        <p:txBody>
          <a:bodyPr/>
          <a:lstStyle>
            <a:lvl1pPr>
              <a:defRPr smtClean="0"/>
            </a:lvl1pPr>
          </a:lstStyle>
          <a:p>
            <a:pPr>
              <a:defRPr/>
            </a:pPr>
            <a:fld id="{C84522C8-2D6E-4AFF-8306-9F00E9D86063}" type="slidenum">
              <a:rPr lang="es-ES" altLang="es-CO"/>
              <a:pPr>
                <a:defRPr/>
              </a:pPr>
              <a:t>‹Nº›</a:t>
            </a:fld>
            <a:endParaRPr lang="es-ES" altLang="es-CO"/>
          </a:p>
        </p:txBody>
      </p:sp>
    </p:spTree>
    <p:extLst>
      <p:ext uri="{BB962C8B-B14F-4D97-AF65-F5344CB8AC3E}">
        <p14:creationId xmlns:p14="http://schemas.microsoft.com/office/powerpoint/2010/main" val="93265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3 Marcador de fecha">
            <a:extLst>
              <a:ext uri="{FF2B5EF4-FFF2-40B4-BE49-F238E27FC236}">
                <a16:creationId xmlns:a16="http://schemas.microsoft.com/office/drawing/2014/main" id="{FDA4D218-6A23-487C-B77B-C6F09064134B}"/>
              </a:ext>
            </a:extLst>
          </p:cNvPr>
          <p:cNvSpPr>
            <a:spLocks noGrp="1"/>
          </p:cNvSpPr>
          <p:nvPr>
            <p:ph type="dt" sz="half" idx="10"/>
          </p:nvPr>
        </p:nvSpPr>
        <p:spPr/>
        <p:txBody>
          <a:bodyPr/>
          <a:lstStyle>
            <a:lvl1pPr>
              <a:defRPr/>
            </a:lvl1pPr>
          </a:lstStyle>
          <a:p>
            <a:pPr>
              <a:defRPr/>
            </a:pPr>
            <a:endParaRPr lang="es-ES"/>
          </a:p>
        </p:txBody>
      </p:sp>
      <p:sp>
        <p:nvSpPr>
          <p:cNvPr id="3" name="2 Marcador de pie de página">
            <a:extLst>
              <a:ext uri="{FF2B5EF4-FFF2-40B4-BE49-F238E27FC236}">
                <a16:creationId xmlns:a16="http://schemas.microsoft.com/office/drawing/2014/main" id="{FCDDAF23-0F9B-417E-B347-FAF7E14D16FE}"/>
              </a:ext>
            </a:extLst>
          </p:cNvPr>
          <p:cNvSpPr>
            <a:spLocks noGrp="1"/>
          </p:cNvSpPr>
          <p:nvPr>
            <p:ph type="ftr" sz="quarter" idx="11"/>
          </p:nvPr>
        </p:nvSpPr>
        <p:spPr/>
        <p:txBody>
          <a:bodyPr/>
          <a:lstStyle>
            <a:lvl1pPr>
              <a:defRPr/>
            </a:lvl1pPr>
          </a:lstStyle>
          <a:p>
            <a:pPr>
              <a:defRPr/>
            </a:pPr>
            <a:endParaRPr lang="es-ES"/>
          </a:p>
        </p:txBody>
      </p:sp>
      <p:sp>
        <p:nvSpPr>
          <p:cNvPr id="4" name="22 Marcador de número de diapositiva">
            <a:extLst>
              <a:ext uri="{FF2B5EF4-FFF2-40B4-BE49-F238E27FC236}">
                <a16:creationId xmlns:a16="http://schemas.microsoft.com/office/drawing/2014/main" id="{C281F2B9-E6EF-4033-8921-D852D0420EA1}"/>
              </a:ext>
            </a:extLst>
          </p:cNvPr>
          <p:cNvSpPr>
            <a:spLocks noGrp="1"/>
          </p:cNvSpPr>
          <p:nvPr>
            <p:ph type="sldNum" sz="quarter" idx="12"/>
          </p:nvPr>
        </p:nvSpPr>
        <p:spPr/>
        <p:txBody>
          <a:bodyPr/>
          <a:lstStyle>
            <a:lvl1pPr>
              <a:defRPr/>
            </a:lvl1pPr>
          </a:lstStyle>
          <a:p>
            <a:pPr>
              <a:defRPr/>
            </a:pPr>
            <a:fld id="{45B4580A-881C-4726-BE35-CA75C4B38392}" type="slidenum">
              <a:rPr lang="es-ES" altLang="es-CO"/>
              <a:pPr>
                <a:defRPr/>
              </a:pPr>
              <a:t>‹Nº›</a:t>
            </a:fld>
            <a:endParaRPr lang="es-ES" altLang="es-CO"/>
          </a:p>
        </p:txBody>
      </p:sp>
    </p:spTree>
    <p:extLst>
      <p:ext uri="{BB962C8B-B14F-4D97-AF65-F5344CB8AC3E}">
        <p14:creationId xmlns:p14="http://schemas.microsoft.com/office/powerpoint/2010/main" val="3497337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7137995" y="1101970"/>
            <a:ext cx="4511040" cy="877824"/>
          </a:xfrm>
        </p:spPr>
        <p:txBody>
          <a:bodyPr anchor="b"/>
          <a:lstStyle>
            <a:lvl1pPr algn="l">
              <a:buNone/>
              <a:defRPr sz="1800" b="1"/>
            </a:lvl1pPr>
          </a:lstStyle>
          <a:p>
            <a:r>
              <a:rPr lang="es-ES"/>
              <a:t>Haga clic para modificar el estilo de título del patrón</a:t>
            </a:r>
            <a:endParaRPr lang="en-US"/>
          </a:p>
        </p:txBody>
      </p:sp>
      <p:sp>
        <p:nvSpPr>
          <p:cNvPr id="3" name="2 Marcador de texto"/>
          <p:cNvSpPr>
            <a:spLocks noGrp="1"/>
          </p:cNvSpPr>
          <p:nvPr>
            <p:ph type="body" idx="2"/>
          </p:nvPr>
        </p:nvSpPr>
        <p:spPr>
          <a:xfrm>
            <a:off x="7137995" y="2010727"/>
            <a:ext cx="451104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a:r>
              <a:rPr lang="es-ES"/>
              <a:t>Haga clic para modificar el estilo de texto del patrón</a:t>
            </a:r>
          </a:p>
        </p:txBody>
      </p:sp>
      <p:sp>
        <p:nvSpPr>
          <p:cNvPr id="4" name="3 Marcador de contenido"/>
          <p:cNvSpPr>
            <a:spLocks noGrp="1"/>
          </p:cNvSpPr>
          <p:nvPr>
            <p:ph sz="half" idx="1"/>
          </p:nvPr>
        </p:nvSpPr>
        <p:spPr>
          <a:xfrm>
            <a:off x="203200" y="776287"/>
            <a:ext cx="6803136" cy="5852160"/>
          </a:xfrm>
        </p:spPr>
        <p:txBody>
          <a:bodyPr/>
          <a:lstStyle>
            <a:lvl1pPr>
              <a:defRPr sz="3200"/>
            </a:lvl1pPr>
            <a:lvl2pPr>
              <a:defRPr sz="2800"/>
            </a:lvl2pPr>
            <a:lvl3pPr>
              <a:defRPr sz="2400"/>
            </a:lvl3pPr>
            <a:lvl4pPr>
              <a:defRPr sz="2000"/>
            </a:lvl4pPr>
            <a:lvl5pPr>
              <a:defRPr sz="20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13 Marcador de fecha">
            <a:extLst>
              <a:ext uri="{FF2B5EF4-FFF2-40B4-BE49-F238E27FC236}">
                <a16:creationId xmlns:a16="http://schemas.microsoft.com/office/drawing/2014/main" id="{F98C8898-E75D-433D-B776-A87054BFDD24}"/>
              </a:ext>
            </a:extLst>
          </p:cNvPr>
          <p:cNvSpPr>
            <a:spLocks noGrp="1"/>
          </p:cNvSpPr>
          <p:nvPr>
            <p:ph type="dt" sz="half" idx="10"/>
          </p:nvPr>
        </p:nvSpPr>
        <p:spPr/>
        <p:txBody>
          <a:bodyPr/>
          <a:lstStyle>
            <a:lvl1pPr>
              <a:defRPr/>
            </a:lvl1pPr>
          </a:lstStyle>
          <a:p>
            <a:pPr>
              <a:defRPr/>
            </a:pPr>
            <a:endParaRPr lang="es-ES"/>
          </a:p>
        </p:txBody>
      </p:sp>
      <p:sp>
        <p:nvSpPr>
          <p:cNvPr id="6" name="2 Marcador de pie de página">
            <a:extLst>
              <a:ext uri="{FF2B5EF4-FFF2-40B4-BE49-F238E27FC236}">
                <a16:creationId xmlns:a16="http://schemas.microsoft.com/office/drawing/2014/main" id="{1294BDA7-3831-4408-986E-1AA2969E4794}"/>
              </a:ext>
            </a:extLst>
          </p:cNvPr>
          <p:cNvSpPr>
            <a:spLocks noGrp="1"/>
          </p:cNvSpPr>
          <p:nvPr>
            <p:ph type="ftr" sz="quarter" idx="11"/>
          </p:nvPr>
        </p:nvSpPr>
        <p:spPr/>
        <p:txBody>
          <a:bodyPr/>
          <a:lstStyle>
            <a:lvl1pPr>
              <a:defRPr/>
            </a:lvl1pPr>
          </a:lstStyle>
          <a:p>
            <a:pPr>
              <a:defRPr/>
            </a:pPr>
            <a:endParaRPr lang="es-ES"/>
          </a:p>
        </p:txBody>
      </p:sp>
      <p:sp>
        <p:nvSpPr>
          <p:cNvPr id="7" name="22 Marcador de número de diapositiva">
            <a:extLst>
              <a:ext uri="{FF2B5EF4-FFF2-40B4-BE49-F238E27FC236}">
                <a16:creationId xmlns:a16="http://schemas.microsoft.com/office/drawing/2014/main" id="{032CCB59-A65A-45BA-AF8D-D27BE484ED86}"/>
              </a:ext>
            </a:extLst>
          </p:cNvPr>
          <p:cNvSpPr>
            <a:spLocks noGrp="1"/>
          </p:cNvSpPr>
          <p:nvPr>
            <p:ph type="sldNum" sz="quarter" idx="12"/>
          </p:nvPr>
        </p:nvSpPr>
        <p:spPr/>
        <p:txBody>
          <a:bodyPr/>
          <a:lstStyle>
            <a:lvl1pPr>
              <a:defRPr/>
            </a:lvl1pPr>
          </a:lstStyle>
          <a:p>
            <a:pPr>
              <a:defRPr/>
            </a:pPr>
            <a:fld id="{5B83F0B4-EC31-4124-8608-4E9669816225}" type="slidenum">
              <a:rPr lang="es-ES" altLang="es-CO"/>
              <a:pPr>
                <a:defRPr/>
              </a:pPr>
              <a:t>‹Nº›</a:t>
            </a:fld>
            <a:endParaRPr lang="es-ES" altLang="es-CO"/>
          </a:p>
        </p:txBody>
      </p:sp>
    </p:spTree>
    <p:extLst>
      <p:ext uri="{BB962C8B-B14F-4D97-AF65-F5344CB8AC3E}">
        <p14:creationId xmlns:p14="http://schemas.microsoft.com/office/powerpoint/2010/main" val="1526865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7253913" y="1109161"/>
            <a:ext cx="782404" cy="4681637"/>
          </a:xfrm>
        </p:spPr>
        <p:txBody>
          <a:bodyPr vert="vert270" lIns="45720" tIns="0" rIns="45720" anchor="t"/>
          <a:lstStyle>
            <a:lvl1pPr algn="ctr">
              <a:buNone/>
              <a:defRPr sz="2000" b="1"/>
            </a:lvl1pPr>
          </a:lstStyle>
          <a:p>
            <a:r>
              <a:rPr lang="es-ES"/>
              <a:t>Haga clic para modificar el estilo de título del patrón</a:t>
            </a:r>
            <a:endParaRPr lang="en-US"/>
          </a:p>
        </p:txBody>
      </p:sp>
      <p:sp>
        <p:nvSpPr>
          <p:cNvPr id="3" name="2 Marcador de posición de imagen"/>
          <p:cNvSpPr>
            <a:spLocks noGrp="1"/>
          </p:cNvSpPr>
          <p:nvPr>
            <p:ph type="pic" idx="1"/>
          </p:nvPr>
        </p:nvSpPr>
        <p:spPr>
          <a:xfrm>
            <a:off x="538228" y="1143000"/>
            <a:ext cx="6096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3200"/>
            </a:lvl1pPr>
          </a:lstStyle>
          <a:p>
            <a:pPr lvl="0"/>
            <a:r>
              <a:rPr lang="es-ES" noProof="0"/>
              <a:t>Haga clic en el icono para agregar una imagen</a:t>
            </a:r>
            <a:endParaRPr lang="en-US" noProof="0" dirty="0"/>
          </a:p>
        </p:txBody>
      </p:sp>
      <p:sp>
        <p:nvSpPr>
          <p:cNvPr id="4" name="3 Marcador de texto"/>
          <p:cNvSpPr>
            <a:spLocks noGrp="1"/>
          </p:cNvSpPr>
          <p:nvPr>
            <p:ph type="body" sz="half" idx="2"/>
          </p:nvPr>
        </p:nvSpPr>
        <p:spPr>
          <a:xfrm>
            <a:off x="8117924" y="3274309"/>
            <a:ext cx="3454400" cy="2516489"/>
          </a:xfrm>
        </p:spPr>
        <p:txBody>
          <a:bodyPr lIns="0" tIns="0" rIns="45720"/>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a:r>
              <a:rPr lang="es-ES"/>
              <a:t>Haga clic para modificar el estilo de texto del patrón</a:t>
            </a:r>
          </a:p>
        </p:txBody>
      </p:sp>
      <p:sp>
        <p:nvSpPr>
          <p:cNvPr id="5" name="13 Marcador de fecha">
            <a:extLst>
              <a:ext uri="{FF2B5EF4-FFF2-40B4-BE49-F238E27FC236}">
                <a16:creationId xmlns:a16="http://schemas.microsoft.com/office/drawing/2014/main" id="{0D8152A4-AD3F-4E2B-8272-94C1C51C8F8A}"/>
              </a:ext>
            </a:extLst>
          </p:cNvPr>
          <p:cNvSpPr>
            <a:spLocks noGrp="1"/>
          </p:cNvSpPr>
          <p:nvPr>
            <p:ph type="dt" sz="half" idx="10"/>
          </p:nvPr>
        </p:nvSpPr>
        <p:spPr/>
        <p:txBody>
          <a:bodyPr/>
          <a:lstStyle>
            <a:lvl1pPr>
              <a:defRPr/>
            </a:lvl1pPr>
          </a:lstStyle>
          <a:p>
            <a:pPr>
              <a:defRPr/>
            </a:pPr>
            <a:endParaRPr lang="es-ES"/>
          </a:p>
        </p:txBody>
      </p:sp>
      <p:sp>
        <p:nvSpPr>
          <p:cNvPr id="6" name="2 Marcador de pie de página">
            <a:extLst>
              <a:ext uri="{FF2B5EF4-FFF2-40B4-BE49-F238E27FC236}">
                <a16:creationId xmlns:a16="http://schemas.microsoft.com/office/drawing/2014/main" id="{DA3EADC2-CB4D-4977-898A-25CD47B73F38}"/>
              </a:ext>
            </a:extLst>
          </p:cNvPr>
          <p:cNvSpPr>
            <a:spLocks noGrp="1"/>
          </p:cNvSpPr>
          <p:nvPr>
            <p:ph type="ftr" sz="quarter" idx="11"/>
          </p:nvPr>
        </p:nvSpPr>
        <p:spPr/>
        <p:txBody>
          <a:bodyPr/>
          <a:lstStyle>
            <a:lvl1pPr>
              <a:defRPr/>
            </a:lvl1pPr>
          </a:lstStyle>
          <a:p>
            <a:pPr>
              <a:defRPr/>
            </a:pPr>
            <a:endParaRPr lang="es-ES"/>
          </a:p>
        </p:txBody>
      </p:sp>
      <p:sp>
        <p:nvSpPr>
          <p:cNvPr id="7" name="22 Marcador de número de diapositiva">
            <a:extLst>
              <a:ext uri="{FF2B5EF4-FFF2-40B4-BE49-F238E27FC236}">
                <a16:creationId xmlns:a16="http://schemas.microsoft.com/office/drawing/2014/main" id="{32E996F7-4689-4D89-920B-321865D4237F}"/>
              </a:ext>
            </a:extLst>
          </p:cNvPr>
          <p:cNvSpPr>
            <a:spLocks noGrp="1"/>
          </p:cNvSpPr>
          <p:nvPr>
            <p:ph type="sldNum" sz="quarter" idx="12"/>
          </p:nvPr>
        </p:nvSpPr>
        <p:spPr/>
        <p:txBody>
          <a:bodyPr/>
          <a:lstStyle>
            <a:lvl1pPr>
              <a:defRPr/>
            </a:lvl1pPr>
          </a:lstStyle>
          <a:p>
            <a:pPr>
              <a:defRPr/>
            </a:pPr>
            <a:fld id="{2125AE52-EC3F-4482-93BF-131C51A3AD60}" type="slidenum">
              <a:rPr lang="es-ES" altLang="es-CO"/>
              <a:pPr>
                <a:defRPr/>
              </a:pPr>
              <a:t>‹Nº›</a:t>
            </a:fld>
            <a:endParaRPr lang="es-ES" altLang="es-CO"/>
          </a:p>
        </p:txBody>
      </p:sp>
    </p:spTree>
    <p:extLst>
      <p:ext uri="{BB962C8B-B14F-4D97-AF65-F5344CB8AC3E}">
        <p14:creationId xmlns:p14="http://schemas.microsoft.com/office/powerpoint/2010/main" val="2993231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27 Rectángulo">
            <a:extLst>
              <a:ext uri="{FF2B5EF4-FFF2-40B4-BE49-F238E27FC236}">
                <a16:creationId xmlns:a16="http://schemas.microsoft.com/office/drawing/2014/main" id="{2BBB52DF-24D1-48BB-BB0C-025A9F151392}"/>
              </a:ext>
            </a:extLst>
          </p:cNvPr>
          <p:cNvSpPr/>
          <p:nvPr/>
        </p:nvSpPr>
        <p:spPr>
          <a:xfrm>
            <a:off x="0" y="366713"/>
            <a:ext cx="12192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29" name="28 Rectángulo">
            <a:extLst>
              <a:ext uri="{FF2B5EF4-FFF2-40B4-BE49-F238E27FC236}">
                <a16:creationId xmlns:a16="http://schemas.microsoft.com/office/drawing/2014/main" id="{48996FDA-EE1C-4630-9AD4-3CE7604E5BF7}"/>
              </a:ext>
            </a:extLst>
          </p:cNvPr>
          <p:cNvSpPr/>
          <p:nvPr/>
        </p:nvSpPr>
        <p:spPr>
          <a:xfrm>
            <a:off x="0" y="0"/>
            <a:ext cx="12192000" cy="3111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30" name="29 Rectángulo">
            <a:extLst>
              <a:ext uri="{FF2B5EF4-FFF2-40B4-BE49-F238E27FC236}">
                <a16:creationId xmlns:a16="http://schemas.microsoft.com/office/drawing/2014/main" id="{2A2BEFB5-DE46-42CF-93A8-DF4727EDAED2}"/>
              </a:ext>
            </a:extLst>
          </p:cNvPr>
          <p:cNvSpPr/>
          <p:nvPr/>
        </p:nvSpPr>
        <p:spPr>
          <a:xfrm>
            <a:off x="0" y="307975"/>
            <a:ext cx="12192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31" name="30 Rectángulo">
            <a:extLst>
              <a:ext uri="{FF2B5EF4-FFF2-40B4-BE49-F238E27FC236}">
                <a16:creationId xmlns:a16="http://schemas.microsoft.com/office/drawing/2014/main" id="{3B056E48-C519-4A60-8021-344528DF421E}"/>
              </a:ext>
            </a:extLst>
          </p:cNvPr>
          <p:cNvSpPr/>
          <p:nvPr/>
        </p:nvSpPr>
        <p:spPr>
          <a:xfrm flipV="1">
            <a:off x="7213600" y="360363"/>
            <a:ext cx="4978400" cy="904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32" name="31 Rectángulo">
            <a:extLst>
              <a:ext uri="{FF2B5EF4-FFF2-40B4-BE49-F238E27FC236}">
                <a16:creationId xmlns:a16="http://schemas.microsoft.com/office/drawing/2014/main" id="{030F5BCD-1B8F-4476-914D-A566B56D8A9E}"/>
              </a:ext>
            </a:extLst>
          </p:cNvPr>
          <p:cNvSpPr/>
          <p:nvPr/>
        </p:nvSpPr>
        <p:spPr>
          <a:xfrm flipV="1">
            <a:off x="7213600" y="439738"/>
            <a:ext cx="4978400" cy="1809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useBgFill="1">
        <p:nvSpPr>
          <p:cNvPr id="33" name="32 Rectángulo redondeado">
            <a:extLst>
              <a:ext uri="{FF2B5EF4-FFF2-40B4-BE49-F238E27FC236}">
                <a16:creationId xmlns:a16="http://schemas.microsoft.com/office/drawing/2014/main" id="{0741553B-25EA-457D-BDC1-F43723A65602}"/>
              </a:ext>
            </a:extLst>
          </p:cNvPr>
          <p:cNvSpPr/>
          <p:nvPr/>
        </p:nvSpPr>
        <p:spPr bwMode="white">
          <a:xfrm>
            <a:off x="7208838" y="496888"/>
            <a:ext cx="4086225"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useBgFill="1">
        <p:nvSpPr>
          <p:cNvPr id="34" name="33 Rectángulo redondeado">
            <a:extLst>
              <a:ext uri="{FF2B5EF4-FFF2-40B4-BE49-F238E27FC236}">
                <a16:creationId xmlns:a16="http://schemas.microsoft.com/office/drawing/2014/main" id="{0D7C6358-319C-4CA1-A530-A182240ED5BB}"/>
              </a:ext>
            </a:extLst>
          </p:cNvPr>
          <p:cNvSpPr/>
          <p:nvPr/>
        </p:nvSpPr>
        <p:spPr bwMode="white">
          <a:xfrm>
            <a:off x="9831388" y="588963"/>
            <a:ext cx="21336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35" name="34 Rectángulo">
            <a:extLst>
              <a:ext uri="{FF2B5EF4-FFF2-40B4-BE49-F238E27FC236}">
                <a16:creationId xmlns:a16="http://schemas.microsoft.com/office/drawing/2014/main" id="{6DF4F275-7604-47AD-91AF-54DDDF8B5815}"/>
              </a:ext>
            </a:extLst>
          </p:cNvPr>
          <p:cNvSpPr/>
          <p:nvPr/>
        </p:nvSpPr>
        <p:spPr bwMode="invGray">
          <a:xfrm>
            <a:off x="12114213" y="-1588"/>
            <a:ext cx="7620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36" name="35 Rectángulo">
            <a:extLst>
              <a:ext uri="{FF2B5EF4-FFF2-40B4-BE49-F238E27FC236}">
                <a16:creationId xmlns:a16="http://schemas.microsoft.com/office/drawing/2014/main" id="{9E5ADBD7-2E7E-4845-93BA-7AB076E2DED0}"/>
              </a:ext>
            </a:extLst>
          </p:cNvPr>
          <p:cNvSpPr/>
          <p:nvPr/>
        </p:nvSpPr>
        <p:spPr bwMode="invGray">
          <a:xfrm>
            <a:off x="12058650" y="-1588"/>
            <a:ext cx="3810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37" name="36 Rectángulo">
            <a:extLst>
              <a:ext uri="{FF2B5EF4-FFF2-40B4-BE49-F238E27FC236}">
                <a16:creationId xmlns:a16="http://schemas.microsoft.com/office/drawing/2014/main" id="{361F387D-8AA7-409F-8BF5-B850E9D024D6}"/>
              </a:ext>
            </a:extLst>
          </p:cNvPr>
          <p:cNvSpPr/>
          <p:nvPr/>
        </p:nvSpPr>
        <p:spPr bwMode="invGray">
          <a:xfrm>
            <a:off x="12033250" y="-1588"/>
            <a:ext cx="12700"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38" name="37 Rectángulo">
            <a:extLst>
              <a:ext uri="{FF2B5EF4-FFF2-40B4-BE49-F238E27FC236}">
                <a16:creationId xmlns:a16="http://schemas.microsoft.com/office/drawing/2014/main" id="{231892A1-D6C1-42D0-BF50-BB040AF201E2}"/>
              </a:ext>
            </a:extLst>
          </p:cNvPr>
          <p:cNvSpPr/>
          <p:nvPr/>
        </p:nvSpPr>
        <p:spPr bwMode="invGray">
          <a:xfrm>
            <a:off x="11968163" y="-1588"/>
            <a:ext cx="34925"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39" name="38 Rectángulo">
            <a:extLst>
              <a:ext uri="{FF2B5EF4-FFF2-40B4-BE49-F238E27FC236}">
                <a16:creationId xmlns:a16="http://schemas.microsoft.com/office/drawing/2014/main" id="{1CD0C11C-977D-401C-BB8D-E618F3E1D0CF}"/>
              </a:ext>
            </a:extLst>
          </p:cNvPr>
          <p:cNvSpPr/>
          <p:nvPr/>
        </p:nvSpPr>
        <p:spPr bwMode="invGray">
          <a:xfrm>
            <a:off x="11887200" y="0"/>
            <a:ext cx="74613"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40" name="39 Rectángulo">
            <a:extLst>
              <a:ext uri="{FF2B5EF4-FFF2-40B4-BE49-F238E27FC236}">
                <a16:creationId xmlns:a16="http://schemas.microsoft.com/office/drawing/2014/main" id="{CDD784E6-9B07-48FD-8CF2-56D0A55294E8}"/>
              </a:ext>
            </a:extLst>
          </p:cNvPr>
          <p:cNvSpPr/>
          <p:nvPr/>
        </p:nvSpPr>
        <p:spPr bwMode="invGray">
          <a:xfrm>
            <a:off x="11831638" y="0"/>
            <a:ext cx="11112"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1039" name="21 Marcador de título">
            <a:extLst>
              <a:ext uri="{FF2B5EF4-FFF2-40B4-BE49-F238E27FC236}">
                <a16:creationId xmlns:a16="http://schemas.microsoft.com/office/drawing/2014/main" id="{F34EC1B5-B45B-4846-ABD6-7252140B2AB6}"/>
              </a:ext>
            </a:extLst>
          </p:cNvPr>
          <p:cNvSpPr>
            <a:spLocks noGrp="1"/>
          </p:cNvSpPr>
          <p:nvPr>
            <p:ph type="title"/>
          </p:nvPr>
        </p:nvSpPr>
        <p:spPr bwMode="auto">
          <a:xfrm>
            <a:off x="609600" y="1143000"/>
            <a:ext cx="10972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 altLang="es-CO"/>
              <a:t>Haga clic para modificar el estilo de título del patrón</a:t>
            </a:r>
            <a:endParaRPr lang="en-US" altLang="es-CO"/>
          </a:p>
        </p:txBody>
      </p:sp>
      <p:sp>
        <p:nvSpPr>
          <p:cNvPr id="1040" name="12 Marcador de texto">
            <a:extLst>
              <a:ext uri="{FF2B5EF4-FFF2-40B4-BE49-F238E27FC236}">
                <a16:creationId xmlns:a16="http://schemas.microsoft.com/office/drawing/2014/main" id="{D1568A60-E939-4526-A0F2-949C4C2E384E}"/>
              </a:ext>
            </a:extLst>
          </p:cNvPr>
          <p:cNvSpPr>
            <a:spLocks noGrp="1"/>
          </p:cNvSpPr>
          <p:nvPr>
            <p:ph type="body" idx="1"/>
          </p:nvPr>
        </p:nvSpPr>
        <p:spPr bwMode="auto">
          <a:xfrm>
            <a:off x="609600" y="2249488"/>
            <a:ext cx="109728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es-CO"/>
              <a:t>Haga clic para modificar el estilo de texto del patrón</a:t>
            </a:r>
          </a:p>
          <a:p>
            <a:pPr lvl="1"/>
            <a:r>
              <a:rPr lang="es-ES" altLang="es-CO"/>
              <a:t>Segundo nivel</a:t>
            </a:r>
          </a:p>
          <a:p>
            <a:pPr lvl="2"/>
            <a:r>
              <a:rPr lang="es-ES" altLang="es-CO"/>
              <a:t>Tercer nivel</a:t>
            </a:r>
          </a:p>
          <a:p>
            <a:pPr lvl="3"/>
            <a:r>
              <a:rPr lang="es-ES" altLang="es-CO"/>
              <a:t>Cuarto nivel</a:t>
            </a:r>
          </a:p>
          <a:p>
            <a:pPr lvl="4"/>
            <a:r>
              <a:rPr lang="es-ES" altLang="es-CO"/>
              <a:t>Quinto nivel</a:t>
            </a:r>
            <a:endParaRPr lang="en-US" altLang="es-CO"/>
          </a:p>
        </p:txBody>
      </p:sp>
      <p:sp>
        <p:nvSpPr>
          <p:cNvPr id="14" name="13 Marcador de fecha">
            <a:extLst>
              <a:ext uri="{FF2B5EF4-FFF2-40B4-BE49-F238E27FC236}">
                <a16:creationId xmlns:a16="http://schemas.microsoft.com/office/drawing/2014/main" id="{3F286496-A7AF-49A5-98BD-C8EE0D51784D}"/>
              </a:ext>
            </a:extLst>
          </p:cNvPr>
          <p:cNvSpPr>
            <a:spLocks noGrp="1"/>
          </p:cNvSpPr>
          <p:nvPr>
            <p:ph type="dt" sz="half" idx="2"/>
          </p:nvPr>
        </p:nvSpPr>
        <p:spPr>
          <a:xfrm>
            <a:off x="8782050" y="612775"/>
            <a:ext cx="1276350" cy="457200"/>
          </a:xfrm>
          <a:prstGeom prst="rect">
            <a:avLst/>
          </a:prstGeom>
        </p:spPr>
        <p:txBody>
          <a:bodyPr vert="horz"/>
          <a:lstStyle>
            <a:lvl1pPr algn="l" eaLnBrk="1" latinLnBrk="0" hangingPunct="1">
              <a:defRPr kumimoji="0" sz="800">
                <a:solidFill>
                  <a:schemeClr val="accent2"/>
                </a:solidFill>
                <a:latin typeface="Arial" charset="0"/>
              </a:defRPr>
            </a:lvl1pPr>
          </a:lstStyle>
          <a:p>
            <a:pPr>
              <a:defRPr/>
            </a:pPr>
            <a:endParaRPr lang="es-ES"/>
          </a:p>
        </p:txBody>
      </p:sp>
      <p:sp>
        <p:nvSpPr>
          <p:cNvPr id="3" name="2 Marcador de pie de página">
            <a:extLst>
              <a:ext uri="{FF2B5EF4-FFF2-40B4-BE49-F238E27FC236}">
                <a16:creationId xmlns:a16="http://schemas.microsoft.com/office/drawing/2014/main" id="{BF53D455-5137-4218-A546-A84922BA4603}"/>
              </a:ext>
            </a:extLst>
          </p:cNvPr>
          <p:cNvSpPr>
            <a:spLocks noGrp="1"/>
          </p:cNvSpPr>
          <p:nvPr>
            <p:ph type="ftr" sz="quarter" idx="3"/>
          </p:nvPr>
        </p:nvSpPr>
        <p:spPr>
          <a:xfrm>
            <a:off x="7010400" y="612775"/>
            <a:ext cx="1766888" cy="457200"/>
          </a:xfrm>
          <a:prstGeom prst="rect">
            <a:avLst/>
          </a:prstGeom>
        </p:spPr>
        <p:txBody>
          <a:bodyPr vert="horz"/>
          <a:lstStyle>
            <a:lvl1pPr algn="r" eaLnBrk="1" latinLnBrk="0" hangingPunct="1">
              <a:defRPr kumimoji="0" sz="800">
                <a:solidFill>
                  <a:schemeClr val="accent2"/>
                </a:solidFill>
                <a:latin typeface="Arial" charset="0"/>
              </a:defRPr>
            </a:lvl1pPr>
          </a:lstStyle>
          <a:p>
            <a:pPr>
              <a:defRPr/>
            </a:pPr>
            <a:endParaRPr lang="es-ES"/>
          </a:p>
        </p:txBody>
      </p:sp>
      <p:sp>
        <p:nvSpPr>
          <p:cNvPr id="23" name="22 Marcador de número de diapositiva">
            <a:extLst>
              <a:ext uri="{FF2B5EF4-FFF2-40B4-BE49-F238E27FC236}">
                <a16:creationId xmlns:a16="http://schemas.microsoft.com/office/drawing/2014/main" id="{24FC7670-C1B1-4263-AFCD-78E1A183077A}"/>
              </a:ext>
            </a:extLst>
          </p:cNvPr>
          <p:cNvSpPr>
            <a:spLocks noGrp="1"/>
          </p:cNvSpPr>
          <p:nvPr>
            <p:ph type="sldNum" sz="quarter" idx="4"/>
          </p:nvPr>
        </p:nvSpPr>
        <p:spPr>
          <a:xfrm>
            <a:off x="10898188" y="1588"/>
            <a:ext cx="1016000" cy="366712"/>
          </a:xfrm>
          <a:prstGeom prst="rect">
            <a:avLst/>
          </a:prstGeom>
        </p:spPr>
        <p:txBody>
          <a:bodyPr vert="horz" wrap="square" lIns="91440" tIns="45720" rIns="91440" bIns="45720" numCol="1" anchor="b" anchorCtr="0" compatLnSpc="1">
            <a:prstTxWarp prst="textNoShape">
              <a:avLst/>
            </a:prstTxWarp>
          </a:bodyPr>
          <a:lstStyle>
            <a:lvl1pPr algn="r" eaLnBrk="1" hangingPunct="1">
              <a:defRPr smtClean="0">
                <a:solidFill>
                  <a:srgbClr val="FFFFFF"/>
                </a:solidFill>
              </a:defRPr>
            </a:lvl1pPr>
          </a:lstStyle>
          <a:p>
            <a:pPr>
              <a:defRPr/>
            </a:pPr>
            <a:fld id="{AC39A677-594E-42BB-9526-9FBAAEF5E7CA}" type="slidenum">
              <a:rPr lang="es-ES" altLang="es-CO"/>
              <a:pPr>
                <a:defRPr/>
              </a:pPr>
              <a:t>‹Nº›</a:t>
            </a:fld>
            <a:endParaRPr lang="es-ES" altLang="es-CO"/>
          </a:p>
        </p:txBody>
      </p:sp>
    </p:spTree>
  </p:cSld>
  <p:clrMap bg1="lt1" tx1="dk1" bg2="lt2" tx2="dk2" accent1="accent1" accent2="accent2" accent3="accent3" accent4="accent4" accent5="accent5" accent6="accent6" hlink="hlink" folHlink="folHlink"/>
  <p:sldLayoutIdLst>
    <p:sldLayoutId id="2147484852" r:id="rId1"/>
    <p:sldLayoutId id="2147484843" r:id="rId2"/>
    <p:sldLayoutId id="2147484844" r:id="rId3"/>
    <p:sldLayoutId id="2147484845" r:id="rId4"/>
    <p:sldLayoutId id="2147484853" r:id="rId5"/>
    <p:sldLayoutId id="2147484854" r:id="rId6"/>
    <p:sldLayoutId id="2147484846" r:id="rId7"/>
    <p:sldLayoutId id="2147484847" r:id="rId8"/>
    <p:sldLayoutId id="2147484848" r:id="rId9"/>
    <p:sldLayoutId id="2147484849" r:id="rId10"/>
    <p:sldLayoutId id="2147484850" r:id="rId11"/>
    <p:sldLayoutId id="2147484851" r:id="rId12"/>
  </p:sldLayoutIdLst>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Trebuchet MS" pitchFamily="34" charset="0"/>
        </a:defRPr>
      </a:lvl2pPr>
      <a:lvl3pPr algn="l" rtl="0" eaLnBrk="0" fontAlgn="base" hangingPunct="0">
        <a:spcBef>
          <a:spcPct val="0"/>
        </a:spcBef>
        <a:spcAft>
          <a:spcPct val="0"/>
        </a:spcAft>
        <a:defRPr sz="4000">
          <a:solidFill>
            <a:schemeClr val="tx2"/>
          </a:solidFill>
          <a:latin typeface="Trebuchet MS" pitchFamily="34" charset="0"/>
        </a:defRPr>
      </a:lvl3pPr>
      <a:lvl4pPr algn="l" rtl="0" eaLnBrk="0" fontAlgn="base" hangingPunct="0">
        <a:spcBef>
          <a:spcPct val="0"/>
        </a:spcBef>
        <a:spcAft>
          <a:spcPct val="0"/>
        </a:spcAft>
        <a:defRPr sz="4000">
          <a:solidFill>
            <a:schemeClr val="tx2"/>
          </a:solidFill>
          <a:latin typeface="Trebuchet MS" pitchFamily="34" charset="0"/>
        </a:defRPr>
      </a:lvl4pPr>
      <a:lvl5pPr algn="l" rtl="0" eaLnBrk="0" fontAlgn="base" hangingPunct="0">
        <a:spcBef>
          <a:spcPct val="0"/>
        </a:spcBef>
        <a:spcAft>
          <a:spcPct val="0"/>
        </a:spcAft>
        <a:defRPr sz="4000">
          <a:solidFill>
            <a:schemeClr val="tx2"/>
          </a:solidFill>
          <a:latin typeface="Trebuchet MS" pitchFamily="34" charset="0"/>
        </a:defRPr>
      </a:lvl5pPr>
      <a:lvl6pPr marL="457200" algn="l" rtl="0" fontAlgn="base">
        <a:spcBef>
          <a:spcPct val="0"/>
        </a:spcBef>
        <a:spcAft>
          <a:spcPct val="0"/>
        </a:spcAft>
        <a:defRPr sz="4000">
          <a:solidFill>
            <a:schemeClr val="tx2"/>
          </a:solidFill>
          <a:latin typeface="Trebuchet MS" pitchFamily="34" charset="0"/>
        </a:defRPr>
      </a:lvl6pPr>
      <a:lvl7pPr marL="914400" algn="l" rtl="0" fontAlgn="base">
        <a:spcBef>
          <a:spcPct val="0"/>
        </a:spcBef>
        <a:spcAft>
          <a:spcPct val="0"/>
        </a:spcAft>
        <a:defRPr sz="4000">
          <a:solidFill>
            <a:schemeClr val="tx2"/>
          </a:solidFill>
          <a:latin typeface="Trebuchet MS" pitchFamily="34" charset="0"/>
        </a:defRPr>
      </a:lvl7pPr>
      <a:lvl8pPr marL="1371600" algn="l" rtl="0" fontAlgn="base">
        <a:spcBef>
          <a:spcPct val="0"/>
        </a:spcBef>
        <a:spcAft>
          <a:spcPct val="0"/>
        </a:spcAft>
        <a:defRPr sz="4000">
          <a:solidFill>
            <a:schemeClr val="tx2"/>
          </a:solidFill>
          <a:latin typeface="Trebuchet MS" pitchFamily="34" charset="0"/>
        </a:defRPr>
      </a:lvl8pPr>
      <a:lvl9pPr marL="1828800" algn="l" rtl="0" fontAlgn="base">
        <a:spcBef>
          <a:spcPct val="0"/>
        </a:spcBef>
        <a:spcAft>
          <a:spcPct val="0"/>
        </a:spcAft>
        <a:defRPr sz="4000">
          <a:solidFill>
            <a:schemeClr val="tx2"/>
          </a:solidFill>
          <a:latin typeface="Trebuchet MS" pitchFamily="34" charset="0"/>
        </a:defRPr>
      </a:lvl9pPr>
    </p:titleStyle>
    <p:bodyStyle>
      <a:lvl1pPr marL="365125" indent="-255588" algn="l" rtl="0" eaLnBrk="0" fontAlgn="base" hangingPunct="0">
        <a:spcBef>
          <a:spcPts val="300"/>
        </a:spcBef>
        <a:spcAft>
          <a:spcPct val="0"/>
        </a:spcAft>
        <a:buClr>
          <a:srgbClr val="A04DA3"/>
        </a:buClr>
        <a:buFont typeface="Georgia" panose="02040502050405020303" pitchFamily="18" charset="0"/>
        <a:buChar char="•"/>
        <a:defRPr sz="2800" kern="1200">
          <a:solidFill>
            <a:schemeClr val="tx1"/>
          </a:solidFill>
          <a:latin typeface="+mn-lt"/>
          <a:ea typeface="+mn-ea"/>
          <a:cs typeface="+mn-cs"/>
        </a:defRPr>
      </a:lvl1pPr>
      <a:lvl2pPr marL="657225" indent="-246063" algn="l" rtl="0" eaLnBrk="0" fontAlgn="base" hangingPunct="0">
        <a:spcBef>
          <a:spcPts val="300"/>
        </a:spcBef>
        <a:spcAft>
          <a:spcPct val="0"/>
        </a:spcAft>
        <a:buClr>
          <a:schemeClr val="accent2"/>
        </a:buClr>
        <a:buFont typeface="Georgia" panose="02040502050405020303" pitchFamily="18" charset="0"/>
        <a:buChar char="▫"/>
        <a:defRPr sz="2600" kern="1200">
          <a:solidFill>
            <a:schemeClr val="accent2"/>
          </a:solidFill>
          <a:latin typeface="+mn-lt"/>
          <a:ea typeface="+mn-ea"/>
          <a:cs typeface="+mn-cs"/>
        </a:defRPr>
      </a:lvl2pPr>
      <a:lvl3pPr marL="922338" indent="-219075" algn="l" rtl="0" eaLnBrk="0" fontAlgn="base" hangingPunct="0">
        <a:spcBef>
          <a:spcPts val="300"/>
        </a:spcBef>
        <a:spcAft>
          <a:spcPct val="0"/>
        </a:spcAft>
        <a:buClr>
          <a:schemeClr val="accent1"/>
        </a:buClr>
        <a:buFont typeface="Wingdings 2" panose="05020102010507070707" pitchFamily="18" charset="2"/>
        <a:buChar char=""/>
        <a:defRPr sz="2400" kern="1200">
          <a:solidFill>
            <a:schemeClr val="accent1"/>
          </a:solidFill>
          <a:latin typeface="+mn-lt"/>
          <a:ea typeface="+mn-ea"/>
          <a:cs typeface="+mn-cs"/>
        </a:defRPr>
      </a:lvl3pPr>
      <a:lvl4pPr marL="1179513" indent="-200025" algn="l" rtl="0" eaLnBrk="0" fontAlgn="base" hangingPunct="0">
        <a:spcBef>
          <a:spcPts val="300"/>
        </a:spcBef>
        <a:spcAft>
          <a:spcPct val="0"/>
        </a:spcAft>
        <a:buClr>
          <a:schemeClr val="accent1"/>
        </a:buClr>
        <a:buFont typeface="Wingdings 2" panose="05020102010507070707" pitchFamily="18" charset="2"/>
        <a:buChar char=""/>
        <a:defRPr sz="2200" kern="1200">
          <a:solidFill>
            <a:schemeClr val="accent1"/>
          </a:solidFill>
          <a:latin typeface="+mn-lt"/>
          <a:ea typeface="+mn-ea"/>
          <a:cs typeface="+mn-cs"/>
        </a:defRPr>
      </a:lvl4pPr>
      <a:lvl5pPr marL="1389063" indent="-182563" algn="l" rtl="0" eaLnBrk="0" fontAlgn="base" hangingPunct="0">
        <a:spcBef>
          <a:spcPts val="300"/>
        </a:spcBef>
        <a:spcAft>
          <a:spcPct val="0"/>
        </a:spcAft>
        <a:buClr>
          <a:srgbClr val="A04DA3"/>
        </a:buClr>
        <a:buFont typeface="Georgia" panose="02040502050405020303" pitchFamily="18" charset="0"/>
        <a:buChar char="▫"/>
        <a:defRPr sz="2000" kern="1200">
          <a:solidFill>
            <a:srgbClr val="A04DA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jpeg"/></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png"/><Relationship Id="rId7"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1.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hyperlink" Target="http://digital.csic.es/bitstream/10261/23277/1/MarioToboso-SoledadArnau_Araucaria_10-20.pdf"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jpeg"/><Relationship Id="rId7" Type="http://schemas.openxmlformats.org/officeDocument/2006/relationships/image" Target="../media/image46.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jpeg"/><Relationship Id="rId5" Type="http://schemas.openxmlformats.org/officeDocument/2006/relationships/image" Target="../media/image44.jpeg"/><Relationship Id="rId10" Type="http://schemas.openxmlformats.org/officeDocument/2006/relationships/image" Target="../media/image49.jpeg"/><Relationship Id="rId4" Type="http://schemas.openxmlformats.org/officeDocument/2006/relationships/image" Target="../media/image43.jpeg"/><Relationship Id="rId9" Type="http://schemas.openxmlformats.org/officeDocument/2006/relationships/image" Target="../media/image48.jpe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s>
</file>

<file path=ppt/slides/_rels/slide2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jpeg"/></Relationships>
</file>

<file path=ppt/slides/_rels/slide2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video" Target="https://www.youtube.com/embed/pJvJo1mxVAE?feature=oembed" TargetMode="External"/><Relationship Id="rId5" Type="http://schemas.openxmlformats.org/officeDocument/2006/relationships/hyperlink" Target="https://www.youtube.com/watch?v=pJvJo1mxVAE" TargetMode="External"/><Relationship Id="rId4" Type="http://schemas.openxmlformats.org/officeDocument/2006/relationships/image" Target="../media/image70.jpe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4.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jpeg"/></Relationships>
</file>

<file path=ppt/slides/_rels/slide28.xml.rels><?xml version="1.0" encoding="UTF-8" standalone="yes"?>
<Relationships xmlns="http://schemas.openxmlformats.org/package/2006/relationships"><Relationship Id="rId8" Type="http://schemas.openxmlformats.org/officeDocument/2006/relationships/image" Target="../media/image79.jpeg"/><Relationship Id="rId3" Type="http://schemas.openxmlformats.org/officeDocument/2006/relationships/image" Target="../media/image4.png"/><Relationship Id="rId7" Type="http://schemas.openxmlformats.org/officeDocument/2006/relationships/image" Target="../media/image78.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7.jpeg"/><Relationship Id="rId5" Type="http://schemas.openxmlformats.org/officeDocument/2006/relationships/image" Target="../media/image76.jpeg"/><Relationship Id="rId10" Type="http://schemas.openxmlformats.org/officeDocument/2006/relationships/image" Target="../media/image81.jpeg"/><Relationship Id="rId4" Type="http://schemas.openxmlformats.org/officeDocument/2006/relationships/image" Target="../media/image75.jpeg"/><Relationship Id="rId9" Type="http://schemas.openxmlformats.org/officeDocument/2006/relationships/image" Target="../media/image80.gif"/></Relationships>
</file>

<file path=ppt/slides/_rels/slide2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8.jpe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video" Target="https://www.youtube.com/embed/clprP6ixwP4?start=27&amp;feature=oembed" TargetMode="External"/><Relationship Id="rId4" Type="http://schemas.openxmlformats.org/officeDocument/2006/relationships/image" Target="../media/image83.jpeg"/></Relationships>
</file>

<file path=ppt/slides/_rels/slide3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7.jpeg"/><Relationship Id="rId5" Type="http://schemas.openxmlformats.org/officeDocument/2006/relationships/image" Target="../media/image86.jpeg"/><Relationship Id="rId4" Type="http://schemas.openxmlformats.org/officeDocument/2006/relationships/image" Target="../media/image85.jpeg"/></Relationships>
</file>

<file path=ppt/slides/_rels/slide32.xml.rels><?xml version="1.0" encoding="UTF-8" standalone="yes"?>
<Relationships xmlns="http://schemas.openxmlformats.org/package/2006/relationships"><Relationship Id="rId8" Type="http://schemas.openxmlformats.org/officeDocument/2006/relationships/image" Target="../media/image88.gif"/><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90.jpe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video" Target="https://www.youtube.com/embed/t-ceNnDblk0?feature=oembed" TargetMode="External"/><Relationship Id="rId5" Type="http://schemas.openxmlformats.org/officeDocument/2006/relationships/hyperlink" Target="https://www.youtube.com/watch?v=t-ceNnDblk0&amp;list=LL&amp;index=153&amp;ab_channel=Sentiido" TargetMode="External"/><Relationship Id="rId4" Type="http://schemas.openxmlformats.org/officeDocument/2006/relationships/image" Target="../media/image91.jpeg"/></Relationships>
</file>

<file path=ppt/slides/_rels/slide3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94.jpeg"/><Relationship Id="rId4" Type="http://schemas.openxmlformats.org/officeDocument/2006/relationships/image" Target="../media/image93.jpeg"/></Relationships>
</file>

<file path=ppt/slides/_rels/slide36.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hyperlink" Target="https://youtu.be/hRBnELOeUuo" TargetMode="External"/><Relationship Id="rId4" Type="http://schemas.openxmlformats.org/officeDocument/2006/relationships/image" Target="../media/image96.jpeg"/></Relationships>
</file>

<file path=ppt/slides/_rels/slide37.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01.jpeg"/><Relationship Id="rId4" Type="http://schemas.openxmlformats.org/officeDocument/2006/relationships/image" Target="../media/image100.jpeg"/></Relationships>
</file>

<file path=ppt/slides/_rels/slide39.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05.jpeg"/><Relationship Id="rId5" Type="http://schemas.openxmlformats.org/officeDocument/2006/relationships/image" Target="../media/image104.jpeg"/><Relationship Id="rId4" Type="http://schemas.openxmlformats.org/officeDocument/2006/relationships/image" Target="../media/image103.jpe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9.jpe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video" Target="https://www.youtube.com/embed/qGDvt4yKTiM" TargetMode="External"/><Relationship Id="rId4" Type="http://schemas.openxmlformats.org/officeDocument/2006/relationships/image" Target="../media/image106.jpeg"/></Relationships>
</file>

<file path=ppt/slides/_rels/slide41.xml.rels><?xml version="1.0" encoding="UTF-8" standalone="yes"?>
<Relationships xmlns="http://schemas.openxmlformats.org/package/2006/relationships"><Relationship Id="rId8" Type="http://schemas.openxmlformats.org/officeDocument/2006/relationships/image" Target="../media/image112.jpg"/><Relationship Id="rId3" Type="http://schemas.openxmlformats.org/officeDocument/2006/relationships/image" Target="../media/image107.jpeg"/><Relationship Id="rId7" Type="http://schemas.openxmlformats.org/officeDocument/2006/relationships/image" Target="../media/image111.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10.jpg"/><Relationship Id="rId5" Type="http://schemas.openxmlformats.org/officeDocument/2006/relationships/image" Target="../media/image109.jpeg"/><Relationship Id="rId4" Type="http://schemas.openxmlformats.org/officeDocument/2006/relationships/image" Target="../media/image108.png"/><Relationship Id="rId9" Type="http://schemas.openxmlformats.org/officeDocument/2006/relationships/image" Target="../media/image113.jpe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video" Target="https://www.youtube.com/embed/mkDqaGANaos?feature=oembed" TargetMode="External"/><Relationship Id="rId4" Type="http://schemas.openxmlformats.org/officeDocument/2006/relationships/image" Target="../media/image114.jpeg"/></Relationships>
</file>

<file path=ppt/slides/_rels/slide43.xml.rels><?xml version="1.0" encoding="UTF-8" standalone="yes"?>
<Relationships xmlns="http://schemas.openxmlformats.org/package/2006/relationships"><Relationship Id="rId8" Type="http://schemas.openxmlformats.org/officeDocument/2006/relationships/image" Target="../media/image119.jpeg"/><Relationship Id="rId3" Type="http://schemas.openxmlformats.org/officeDocument/2006/relationships/image" Target="../media/image4.png"/><Relationship Id="rId7" Type="http://schemas.openxmlformats.org/officeDocument/2006/relationships/image" Target="../media/image118.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17.jpeg"/><Relationship Id="rId5" Type="http://schemas.openxmlformats.org/officeDocument/2006/relationships/image" Target="../media/image116.jpeg"/><Relationship Id="rId4" Type="http://schemas.openxmlformats.org/officeDocument/2006/relationships/image" Target="../media/image115.jpe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21.jpeg"/><Relationship Id="rId4" Type="http://schemas.openxmlformats.org/officeDocument/2006/relationships/image" Target="../media/image120.jpe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25.jpeg"/><Relationship Id="rId5" Type="http://schemas.openxmlformats.org/officeDocument/2006/relationships/image" Target="../media/image124.jpeg"/><Relationship Id="rId4" Type="http://schemas.openxmlformats.org/officeDocument/2006/relationships/image" Target="../media/image123.png"/></Relationships>
</file>

<file path=ppt/slides/_rels/slide46.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27.jpeg"/></Relationships>
</file>

<file path=ppt/slides/_rels/slide47.xml.rels><?xml version="1.0" encoding="UTF-8" standalone="yes"?>
<Relationships xmlns="http://schemas.openxmlformats.org/package/2006/relationships"><Relationship Id="rId3" Type="http://schemas.openxmlformats.org/officeDocument/2006/relationships/image" Target="../media/image128.jp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129.jpg"/></Relationships>
</file>

<file path=ppt/slides/_rels/slide48.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32.jpg"/><Relationship Id="rId4" Type="http://schemas.openxmlformats.org/officeDocument/2006/relationships/image" Target="../media/image131.pn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134.jpeg"/><Relationship Id="rId4" Type="http://schemas.openxmlformats.org/officeDocument/2006/relationships/image" Target="../media/image133.jpe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38.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37.jpeg"/><Relationship Id="rId5" Type="http://schemas.openxmlformats.org/officeDocument/2006/relationships/image" Target="../media/image136.jpeg"/><Relationship Id="rId4" Type="http://schemas.openxmlformats.org/officeDocument/2006/relationships/image" Target="../media/image135.jpeg"/></Relationships>
</file>

<file path=ppt/slides/_rels/slide51.xml.rels><?xml version="1.0" encoding="UTF-8" standalone="yes"?>
<Relationships xmlns="http://schemas.openxmlformats.org/package/2006/relationships"><Relationship Id="rId8" Type="http://schemas.openxmlformats.org/officeDocument/2006/relationships/image" Target="../media/image139.jpeg"/><Relationship Id="rId13" Type="http://schemas.openxmlformats.org/officeDocument/2006/relationships/image" Target="../media/image144.jpe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143.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142.jpeg"/><Relationship Id="rId5" Type="http://schemas.openxmlformats.org/officeDocument/2006/relationships/diagramQuickStyle" Target="../diagrams/quickStyle4.xml"/><Relationship Id="rId15" Type="http://schemas.openxmlformats.org/officeDocument/2006/relationships/image" Target="../media/image146.jpeg"/><Relationship Id="rId10" Type="http://schemas.openxmlformats.org/officeDocument/2006/relationships/image" Target="../media/image141.jpeg"/><Relationship Id="rId4" Type="http://schemas.openxmlformats.org/officeDocument/2006/relationships/diagramLayout" Target="../diagrams/layout4.xml"/><Relationship Id="rId9" Type="http://schemas.openxmlformats.org/officeDocument/2006/relationships/image" Target="../media/image140.jpeg"/><Relationship Id="rId14" Type="http://schemas.openxmlformats.org/officeDocument/2006/relationships/image" Target="../media/image145.png"/></Relationships>
</file>

<file path=ppt/slides/_rels/slide52.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49.jpeg"/><Relationship Id="rId4" Type="http://schemas.openxmlformats.org/officeDocument/2006/relationships/image" Target="../media/image148.jpeg"/></Relationships>
</file>

<file path=ppt/slides/_rels/slide53.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image" Target="../media/image152.jpeg"/><Relationship Id="rId4" Type="http://schemas.openxmlformats.org/officeDocument/2006/relationships/diagramLayout" Target="../diagrams/layout5.xml"/><Relationship Id="rId9" Type="http://schemas.openxmlformats.org/officeDocument/2006/relationships/image" Target="../media/image151.jpeg"/></Relationships>
</file>

<file path=ppt/slides/_rels/slide54.xml.rels><?xml version="1.0" encoding="UTF-8" standalone="yes"?>
<Relationships xmlns="http://schemas.openxmlformats.org/package/2006/relationships"><Relationship Id="rId3" Type="http://schemas.openxmlformats.org/officeDocument/2006/relationships/hyperlink" Target="https://www.youtube.com/watch?v=rLB203rrcFg" TargetMode="External"/><Relationship Id="rId2" Type="http://schemas.openxmlformats.org/officeDocument/2006/relationships/image" Target="../media/image153.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video" Target="https://www.youtube.com/embed/OCcGAXEdbnQ?feature=oembed" TargetMode="External"/><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324" t="20777" r="10633" b="11327"/>
          <a:stretch/>
        </p:blipFill>
        <p:spPr bwMode="auto">
          <a:xfrm>
            <a:off x="0" y="0"/>
            <a:ext cx="12192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5 Imagen">
            <a:extLst>
              <a:ext uri="{FF2B5EF4-FFF2-40B4-BE49-F238E27FC236}">
                <a16:creationId xmlns:a16="http://schemas.microsoft.com/office/drawing/2014/main" id="{8B46BE46-0E33-4D3E-9944-D3CE35F34C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1744" y="4653136"/>
            <a:ext cx="3948112" cy="127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9348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F4C8DFF-DD4E-46F2-B074-BC21AF23BF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0" y="3347"/>
            <a:ext cx="12192000" cy="6854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386" name="1 Título">
            <a:extLst>
              <a:ext uri="{FF2B5EF4-FFF2-40B4-BE49-F238E27FC236}">
                <a16:creationId xmlns:a16="http://schemas.microsoft.com/office/drawing/2014/main" id="{1EDEC235-3EDB-4207-A6CD-7F5F42DE1ED8}"/>
              </a:ext>
            </a:extLst>
          </p:cNvPr>
          <p:cNvSpPr>
            <a:spLocks noGrp="1"/>
          </p:cNvSpPr>
          <p:nvPr>
            <p:ph type="title"/>
          </p:nvPr>
        </p:nvSpPr>
        <p:spPr/>
        <p:txBody>
          <a:bodyPr/>
          <a:lstStyle/>
          <a:p>
            <a:pPr eaLnBrk="1" hangingPunct="1"/>
            <a:endParaRPr lang="es-CO" altLang="es-CO"/>
          </a:p>
        </p:txBody>
      </p:sp>
      <p:sp>
        <p:nvSpPr>
          <p:cNvPr id="16387" name="2 Marcador de contenido">
            <a:extLst>
              <a:ext uri="{FF2B5EF4-FFF2-40B4-BE49-F238E27FC236}">
                <a16:creationId xmlns:a16="http://schemas.microsoft.com/office/drawing/2014/main" id="{0A5485AF-128D-424C-9F91-2D8BB18B312E}"/>
              </a:ext>
            </a:extLst>
          </p:cNvPr>
          <p:cNvSpPr>
            <a:spLocks noGrp="1"/>
          </p:cNvSpPr>
          <p:nvPr>
            <p:ph idx="1"/>
          </p:nvPr>
        </p:nvSpPr>
        <p:spPr/>
        <p:txBody>
          <a:bodyPr/>
          <a:lstStyle/>
          <a:p>
            <a:pPr eaLnBrk="1" hangingPunct="1"/>
            <a:endParaRPr lang="es-CO" altLang="es-CO"/>
          </a:p>
        </p:txBody>
      </p:sp>
      <p:pic>
        <p:nvPicPr>
          <p:cNvPr id="16388" name="Picture 2">
            <a:extLst>
              <a:ext uri="{FF2B5EF4-FFF2-40B4-BE49-F238E27FC236}">
                <a16:creationId xmlns:a16="http://schemas.microsoft.com/office/drawing/2014/main" id="{B0A88491-AE86-4D8B-8FD8-C85D6D1CB4BA}"/>
              </a:ext>
            </a:extLst>
          </p:cNvPr>
          <p:cNvPicPr>
            <a:picLocks noChangeAspect="1" noChangeArrowheads="1"/>
          </p:cNvPicPr>
          <p:nvPr/>
        </p:nvPicPr>
        <p:blipFill>
          <a:blip r:embed="rId3">
            <a:lum contrast="30000"/>
            <a:extLst>
              <a:ext uri="{28A0092B-C50C-407E-A947-70E740481C1C}">
                <a14:useLocalDpi xmlns:a14="http://schemas.microsoft.com/office/drawing/2010/main" val="0"/>
              </a:ext>
            </a:extLst>
          </a:blip>
          <a:srcRect l="10933" r="6253" b="6892"/>
          <a:stretch>
            <a:fillRect/>
          </a:stretch>
        </p:blipFill>
        <p:spPr bwMode="auto">
          <a:xfrm>
            <a:off x="1200150" y="284163"/>
            <a:ext cx="10153650" cy="628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889788D1-16D7-4599-9D80-45012BB22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0" y="3347"/>
            <a:ext cx="12192000" cy="6854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0" name="Picture 2">
            <a:extLst>
              <a:ext uri="{FF2B5EF4-FFF2-40B4-BE49-F238E27FC236}">
                <a16:creationId xmlns:a16="http://schemas.microsoft.com/office/drawing/2014/main" id="{E717CBCF-10FC-490D-A727-FD226332A0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4825" y="2349500"/>
            <a:ext cx="8713788" cy="428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1 Título">
            <a:extLst>
              <a:ext uri="{FF2B5EF4-FFF2-40B4-BE49-F238E27FC236}">
                <a16:creationId xmlns:a16="http://schemas.microsoft.com/office/drawing/2014/main" id="{BFE12B7B-DECB-4C35-B4D8-B1A2EB1F31EA}"/>
              </a:ext>
            </a:extLst>
          </p:cNvPr>
          <p:cNvSpPr>
            <a:spLocks noGrp="1"/>
          </p:cNvSpPr>
          <p:nvPr>
            <p:ph type="title"/>
          </p:nvPr>
        </p:nvSpPr>
        <p:spPr/>
        <p:txBody>
          <a:bodyPr/>
          <a:lstStyle/>
          <a:p>
            <a:pPr eaLnBrk="1" hangingPunct="1"/>
            <a:endParaRPr lang="es-CO" altLang="es-CO">
              <a:ea typeface="MS PGothic" panose="020B0600070205080204" pitchFamily="34" charset="-128"/>
            </a:endParaRPr>
          </a:p>
        </p:txBody>
      </p:sp>
      <p:sp>
        <p:nvSpPr>
          <p:cNvPr id="3" name="2 Marcador de contenido">
            <a:extLst>
              <a:ext uri="{FF2B5EF4-FFF2-40B4-BE49-F238E27FC236}">
                <a16:creationId xmlns:a16="http://schemas.microsoft.com/office/drawing/2014/main" id="{A1CADF64-743B-4159-A4F6-0834A92DBCA3}"/>
              </a:ext>
            </a:extLst>
          </p:cNvPr>
          <p:cNvSpPr>
            <a:spLocks noGrp="1"/>
          </p:cNvSpPr>
          <p:nvPr>
            <p:ph idx="1"/>
          </p:nvPr>
        </p:nvSpPr>
        <p:spPr>
          <a:xfrm>
            <a:off x="1847850" y="404813"/>
            <a:ext cx="8424863" cy="1766887"/>
          </a:xfrm>
          <a:solidFill>
            <a:schemeClr val="bg1"/>
          </a:solidFill>
          <a:ln>
            <a:solidFill>
              <a:schemeClr val="bg2">
                <a:lumMod val="75000"/>
                <a:lumOff val="25000"/>
              </a:schemeClr>
            </a:solidFill>
          </a:ln>
        </p:spPr>
        <p:txBody>
          <a:bodyPr>
            <a:normAutofit/>
          </a:bodyPr>
          <a:lstStyle/>
          <a:p>
            <a:pPr marL="365760" indent="-256032" algn="ctr" eaLnBrk="1" fontAlgn="auto" hangingPunct="1">
              <a:spcAft>
                <a:spcPts val="0"/>
              </a:spcAft>
              <a:buClr>
                <a:schemeClr val="accent3"/>
              </a:buClr>
              <a:buFont typeface="Georgia" panose="02040502050405020303" pitchFamily="18" charset="0"/>
              <a:buNone/>
              <a:defRPr/>
            </a:pPr>
            <a:r>
              <a:rPr lang="es-CO" dirty="0"/>
              <a:t>NO SE TRATA DE TENER DERECHO A SER IGUALES, SINO DE TENER IGUAL DERECHO A SER DIFERENTES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99996133-C88A-4470-8763-E8B9F14A25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0" y="3347"/>
            <a:ext cx="12192000" cy="6854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34" name="Título 2">
            <a:extLst>
              <a:ext uri="{FF2B5EF4-FFF2-40B4-BE49-F238E27FC236}">
                <a16:creationId xmlns:a16="http://schemas.microsoft.com/office/drawing/2014/main" id="{0F01C974-4A37-40A6-B6B1-34E389DA7070}"/>
              </a:ext>
            </a:extLst>
          </p:cNvPr>
          <p:cNvSpPr>
            <a:spLocks noGrp="1"/>
          </p:cNvSpPr>
          <p:nvPr>
            <p:ph type="title"/>
          </p:nvPr>
        </p:nvSpPr>
        <p:spPr>
          <a:xfrm>
            <a:off x="695325" y="849313"/>
            <a:ext cx="3984625" cy="511175"/>
          </a:xfrm>
        </p:spPr>
        <p:txBody>
          <a:bodyPr/>
          <a:lstStyle/>
          <a:p>
            <a:r>
              <a:rPr lang="es-CO" altLang="es-CO" sz="3200" b="1"/>
              <a:t>DIVERSIDADES Y VULNERABILIDAD…</a:t>
            </a:r>
          </a:p>
        </p:txBody>
      </p:sp>
      <p:sp>
        <p:nvSpPr>
          <p:cNvPr id="4" name="Marcador de texto 3">
            <a:extLst>
              <a:ext uri="{FF2B5EF4-FFF2-40B4-BE49-F238E27FC236}">
                <a16:creationId xmlns:a16="http://schemas.microsoft.com/office/drawing/2014/main" id="{FD2CB526-9D97-460D-966F-63FA9D850F40}"/>
              </a:ext>
            </a:extLst>
          </p:cNvPr>
          <p:cNvSpPr>
            <a:spLocks noGrp="1"/>
          </p:cNvSpPr>
          <p:nvPr>
            <p:ph type="body" idx="1"/>
          </p:nvPr>
        </p:nvSpPr>
        <p:spPr>
          <a:xfrm>
            <a:off x="407368" y="2240365"/>
            <a:ext cx="2989914" cy="689133"/>
          </a:xfrm>
        </p:spPr>
        <p:style>
          <a:lnRef idx="1">
            <a:schemeClr val="accent1"/>
          </a:lnRef>
          <a:fillRef idx="2">
            <a:schemeClr val="accent1"/>
          </a:fillRef>
          <a:effectRef idx="1">
            <a:schemeClr val="accent1"/>
          </a:effectRef>
          <a:fontRef idx="minor">
            <a:schemeClr val="dk1"/>
          </a:fontRef>
        </p:style>
        <p:txBody>
          <a:bodyPr/>
          <a:lstStyle/>
          <a:p>
            <a:pPr algn="ctr">
              <a:defRPr/>
            </a:pPr>
            <a:endParaRPr lang="es-CO" sz="2000" dirty="0"/>
          </a:p>
          <a:p>
            <a:pPr algn="ctr">
              <a:defRPr/>
            </a:pPr>
            <a:r>
              <a:rPr lang="es-CO" sz="2000" dirty="0"/>
              <a:t>Condiciones personales</a:t>
            </a:r>
          </a:p>
          <a:p>
            <a:pPr algn="ctr">
              <a:defRPr/>
            </a:pPr>
            <a:r>
              <a:rPr lang="es-CO" sz="2000" dirty="0"/>
              <a:t> </a:t>
            </a:r>
          </a:p>
        </p:txBody>
      </p:sp>
      <p:sp>
        <p:nvSpPr>
          <p:cNvPr id="5" name="Marcador de contenido 4">
            <a:extLst>
              <a:ext uri="{FF2B5EF4-FFF2-40B4-BE49-F238E27FC236}">
                <a16:creationId xmlns:a16="http://schemas.microsoft.com/office/drawing/2014/main" id="{C2A8BF18-2FA6-4716-B4A8-027B707B357D}"/>
              </a:ext>
            </a:extLst>
          </p:cNvPr>
          <p:cNvSpPr>
            <a:spLocks noGrp="1"/>
          </p:cNvSpPr>
          <p:nvPr>
            <p:ph sz="half" idx="2"/>
          </p:nvPr>
        </p:nvSpPr>
        <p:spPr>
          <a:xfrm>
            <a:off x="407988" y="2930525"/>
            <a:ext cx="2989262" cy="3397250"/>
          </a:xfrm>
        </p:spPr>
        <p:style>
          <a:lnRef idx="2">
            <a:schemeClr val="accent1"/>
          </a:lnRef>
          <a:fillRef idx="1">
            <a:schemeClr val="lt1"/>
          </a:fillRef>
          <a:effectRef idx="0">
            <a:schemeClr val="accent1"/>
          </a:effectRef>
          <a:fontRef idx="minor">
            <a:schemeClr val="dk1"/>
          </a:fontRef>
        </p:style>
        <p:txBody>
          <a:bodyPr>
            <a:noAutofit/>
          </a:bodyPr>
          <a:lstStyle/>
          <a:p>
            <a:pPr>
              <a:buFont typeface="Wingdings" panose="05000000000000000000" pitchFamily="2" charset="2"/>
              <a:buChar char="Ø"/>
              <a:defRPr/>
            </a:pPr>
            <a:r>
              <a:rPr lang="es-CO" dirty="0">
                <a:cs typeface="Arial" panose="020B0604020202020204" pitchFamily="34" charset="0"/>
              </a:rPr>
              <a:t>Diferencias generales</a:t>
            </a:r>
            <a:endParaRPr lang="es-CO" dirty="0"/>
          </a:p>
          <a:p>
            <a:pPr>
              <a:buFont typeface="Wingdings" panose="05000000000000000000" pitchFamily="2" charset="2"/>
              <a:buChar char="Ø"/>
              <a:defRPr/>
            </a:pPr>
            <a:r>
              <a:rPr lang="es-CO" dirty="0">
                <a:cs typeface="Arial" panose="020B0604020202020204" pitchFamily="34" charset="0"/>
              </a:rPr>
              <a:t>Edad: extra edad y                  adultez</a:t>
            </a:r>
            <a:endParaRPr lang="es-CO" dirty="0"/>
          </a:p>
          <a:p>
            <a:pPr>
              <a:buFont typeface="Wingdings" panose="05000000000000000000" pitchFamily="2" charset="2"/>
              <a:buChar char="Ø"/>
              <a:defRPr/>
            </a:pPr>
            <a:r>
              <a:rPr lang="es-CO" dirty="0">
                <a:cs typeface="Arial" panose="020B0604020202020204" pitchFamily="34" charset="0"/>
              </a:rPr>
              <a:t>Identidad de género </a:t>
            </a:r>
            <a:endParaRPr lang="es-CO" dirty="0"/>
          </a:p>
          <a:p>
            <a:pPr>
              <a:buFont typeface="Wingdings" panose="05000000000000000000" pitchFamily="2" charset="2"/>
              <a:buChar char="Ø"/>
              <a:defRPr/>
            </a:pPr>
            <a:r>
              <a:rPr lang="es-CO" dirty="0">
                <a:cs typeface="Arial" panose="020B0604020202020204" pitchFamily="34" charset="0"/>
              </a:rPr>
              <a:t>Enfermedad sistémica</a:t>
            </a:r>
            <a:endParaRPr lang="es-CO" dirty="0"/>
          </a:p>
          <a:p>
            <a:pPr>
              <a:buFont typeface="Wingdings" panose="05000000000000000000" pitchFamily="2" charset="2"/>
              <a:buChar char="Ø"/>
              <a:defRPr/>
            </a:pPr>
            <a:r>
              <a:rPr lang="es-CO" dirty="0">
                <a:cs typeface="Arial" panose="020B0604020202020204" pitchFamily="34" charset="0"/>
              </a:rPr>
              <a:t>Discapacidad </a:t>
            </a:r>
          </a:p>
          <a:p>
            <a:pPr>
              <a:buFont typeface="Wingdings" panose="05000000000000000000" pitchFamily="2" charset="2"/>
              <a:buChar char="Ø"/>
              <a:defRPr/>
            </a:pPr>
            <a:r>
              <a:rPr lang="es-CO" dirty="0">
                <a:cs typeface="Arial" panose="020B0604020202020204" pitchFamily="34" charset="0"/>
              </a:rPr>
              <a:t>Capacidades y talentos excepcionales</a:t>
            </a:r>
            <a:endParaRPr lang="es-CO" dirty="0"/>
          </a:p>
          <a:p>
            <a:pPr>
              <a:buFont typeface="Wingdings" panose="05000000000000000000" pitchFamily="2" charset="2"/>
              <a:buChar char="Ø"/>
              <a:defRPr/>
            </a:pPr>
            <a:endParaRPr lang="es-CO" dirty="0"/>
          </a:p>
          <a:p>
            <a:pPr>
              <a:defRPr/>
            </a:pPr>
            <a:r>
              <a:rPr lang="es-CO" dirty="0"/>
              <a:t>  </a:t>
            </a:r>
          </a:p>
        </p:txBody>
      </p:sp>
      <p:sp>
        <p:nvSpPr>
          <p:cNvPr id="6" name="Marcador de texto 5">
            <a:extLst>
              <a:ext uri="{FF2B5EF4-FFF2-40B4-BE49-F238E27FC236}">
                <a16:creationId xmlns:a16="http://schemas.microsoft.com/office/drawing/2014/main" id="{42601ADB-BA17-434C-A29A-1468ADC834D0}"/>
              </a:ext>
            </a:extLst>
          </p:cNvPr>
          <p:cNvSpPr>
            <a:spLocks noGrp="1"/>
          </p:cNvSpPr>
          <p:nvPr>
            <p:ph type="body" sz="quarter" idx="3"/>
          </p:nvPr>
        </p:nvSpPr>
        <p:spPr>
          <a:xfrm>
            <a:off x="3623296" y="2240365"/>
            <a:ext cx="2385897" cy="689133"/>
          </a:xfrm>
        </p:spPr>
        <p:style>
          <a:lnRef idx="1">
            <a:schemeClr val="accent1"/>
          </a:lnRef>
          <a:fillRef idx="2">
            <a:schemeClr val="accent1"/>
          </a:fillRef>
          <a:effectRef idx="1">
            <a:schemeClr val="accent1"/>
          </a:effectRef>
          <a:fontRef idx="minor">
            <a:schemeClr val="dk1"/>
          </a:fontRef>
        </p:style>
        <p:txBody>
          <a:bodyPr/>
          <a:lstStyle/>
          <a:p>
            <a:pPr algn="ctr">
              <a:defRPr/>
            </a:pPr>
            <a:r>
              <a:rPr lang="es-CO" sz="2000" dirty="0">
                <a:solidFill>
                  <a:schemeClr val="tx1"/>
                </a:solidFill>
                <a:cs typeface="Arial" panose="020B0604020202020204" pitchFamily="34" charset="0"/>
              </a:rPr>
              <a:t>Condiciones culturales</a:t>
            </a:r>
            <a:endParaRPr lang="es-CO" sz="2000" dirty="0">
              <a:solidFill>
                <a:schemeClr val="tx1"/>
              </a:solidFill>
            </a:endParaRPr>
          </a:p>
        </p:txBody>
      </p:sp>
      <p:sp>
        <p:nvSpPr>
          <p:cNvPr id="7" name="Marcador de contenido 6">
            <a:extLst>
              <a:ext uri="{FF2B5EF4-FFF2-40B4-BE49-F238E27FC236}">
                <a16:creationId xmlns:a16="http://schemas.microsoft.com/office/drawing/2014/main" id="{7AF98703-ABCB-404A-AF7F-A06DF023ADDF}"/>
              </a:ext>
            </a:extLst>
          </p:cNvPr>
          <p:cNvSpPr>
            <a:spLocks noGrp="1"/>
          </p:cNvSpPr>
          <p:nvPr>
            <p:ph sz="quarter" idx="4"/>
          </p:nvPr>
        </p:nvSpPr>
        <p:spPr>
          <a:xfrm>
            <a:off x="3622675" y="2976563"/>
            <a:ext cx="2386013" cy="3351212"/>
          </a:xfrm>
        </p:spPr>
        <p:style>
          <a:lnRef idx="2">
            <a:schemeClr val="accent2"/>
          </a:lnRef>
          <a:fillRef idx="1">
            <a:schemeClr val="lt1"/>
          </a:fillRef>
          <a:effectRef idx="0">
            <a:schemeClr val="accent2"/>
          </a:effectRef>
          <a:fontRef idx="minor">
            <a:schemeClr val="dk1"/>
          </a:fontRef>
        </p:style>
        <p:txBody>
          <a:bodyPr>
            <a:normAutofit/>
          </a:bodyPr>
          <a:lstStyle/>
          <a:p>
            <a:pPr>
              <a:buFont typeface="Wingdings" panose="05000000000000000000" pitchFamily="2" charset="2"/>
              <a:buChar char="Ø"/>
              <a:defRPr/>
            </a:pPr>
            <a:r>
              <a:rPr lang="es-CO" dirty="0"/>
              <a:t>Pertenencia a grupos étnicos</a:t>
            </a:r>
          </a:p>
          <a:p>
            <a:pPr>
              <a:buFont typeface="Wingdings" panose="05000000000000000000" pitchFamily="2" charset="2"/>
              <a:buChar char="Ø"/>
              <a:defRPr/>
            </a:pPr>
            <a:r>
              <a:rPr lang="es-CO" dirty="0"/>
              <a:t>Religión</a:t>
            </a:r>
          </a:p>
          <a:p>
            <a:pPr>
              <a:buFont typeface="Wingdings" panose="05000000000000000000" pitchFamily="2" charset="2"/>
              <a:buChar char="Ø"/>
              <a:defRPr/>
            </a:pPr>
            <a:r>
              <a:rPr lang="es-CO" dirty="0"/>
              <a:t>Lengua </a:t>
            </a:r>
          </a:p>
          <a:p>
            <a:pPr>
              <a:buFont typeface="Wingdings" panose="05000000000000000000" pitchFamily="2" charset="2"/>
              <a:buChar char="Ø"/>
              <a:defRPr/>
            </a:pPr>
            <a:r>
              <a:rPr lang="es-CO" dirty="0"/>
              <a:t>Culturas urbanas</a:t>
            </a:r>
          </a:p>
          <a:p>
            <a:pPr>
              <a:defRPr/>
            </a:pPr>
            <a:endParaRPr lang="es-CO" dirty="0"/>
          </a:p>
        </p:txBody>
      </p:sp>
      <p:sp>
        <p:nvSpPr>
          <p:cNvPr id="8" name="Marcador de texto 3">
            <a:extLst>
              <a:ext uri="{FF2B5EF4-FFF2-40B4-BE49-F238E27FC236}">
                <a16:creationId xmlns:a16="http://schemas.microsoft.com/office/drawing/2014/main" id="{82AC390A-647E-4900-BE78-43AC39AFAEE3}"/>
              </a:ext>
            </a:extLst>
          </p:cNvPr>
          <p:cNvSpPr txBox="1">
            <a:spLocks/>
          </p:cNvSpPr>
          <p:nvPr/>
        </p:nvSpPr>
        <p:spPr>
          <a:xfrm>
            <a:off x="6423038" y="2186038"/>
            <a:ext cx="1924139" cy="757491"/>
          </a:xfrm>
          <a:prstGeom prst="rect">
            <a:avLst/>
          </a:prstGeom>
        </p:spPr>
        <p:style>
          <a:lnRef idx="1">
            <a:schemeClr val="accent1"/>
          </a:lnRef>
          <a:fillRef idx="2">
            <a:schemeClr val="accent1"/>
          </a:fillRef>
          <a:effectRef idx="1">
            <a:schemeClr val="accent1"/>
          </a:effectRef>
          <a:fontRef idx="minor">
            <a:schemeClr val="dk1"/>
          </a:fontRef>
        </p:style>
        <p:txBody>
          <a:bodyPr lIns="51435" tIns="25718" rIns="51435" bIns="25718" anchor="ct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000" b="0" kern="1200" cap="all" baseline="0">
                <a:solidFill>
                  <a:schemeClr val="tx2"/>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Calibri" pitchFamily="34" charset="0"/>
              <a:buNone/>
              <a:defRPr sz="2000" b="1" kern="1200">
                <a:solidFill>
                  <a:schemeClr val="dk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Calibri" pitchFamily="34" charset="0"/>
              <a:buNone/>
              <a:defRPr sz="1800" b="1" kern="1200">
                <a:solidFill>
                  <a:schemeClr val="dk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dk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dk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dk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dk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dk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dk1"/>
                </a:solidFill>
                <a:latin typeface="+mn-lt"/>
                <a:ea typeface="+mn-ea"/>
                <a:cs typeface="+mn-cs"/>
              </a:defRPr>
            </a:lvl9pPr>
          </a:lstStyle>
          <a:p>
            <a:pPr algn="ctr">
              <a:defRPr/>
            </a:pPr>
            <a:r>
              <a:rPr lang="es-CO" b="1" cap="none" dirty="0">
                <a:solidFill>
                  <a:schemeClr val="tx1"/>
                </a:solidFill>
                <a:cs typeface="Arial" panose="020B0604020202020204" pitchFamily="34" charset="0"/>
              </a:rPr>
              <a:t>Condiciones Geográficas</a:t>
            </a:r>
            <a:endParaRPr lang="es-CO" cap="none" dirty="0">
              <a:solidFill>
                <a:schemeClr val="tx1"/>
              </a:solidFill>
            </a:endParaRPr>
          </a:p>
        </p:txBody>
      </p:sp>
      <p:sp>
        <p:nvSpPr>
          <p:cNvPr id="9" name="Marcador de contenido 4">
            <a:extLst>
              <a:ext uri="{FF2B5EF4-FFF2-40B4-BE49-F238E27FC236}">
                <a16:creationId xmlns:a16="http://schemas.microsoft.com/office/drawing/2014/main" id="{1FFD8C48-2772-4FD6-980A-38887A85216F}"/>
              </a:ext>
            </a:extLst>
          </p:cNvPr>
          <p:cNvSpPr txBox="1">
            <a:spLocks/>
          </p:cNvSpPr>
          <p:nvPr/>
        </p:nvSpPr>
        <p:spPr>
          <a:xfrm>
            <a:off x="6423025" y="2943225"/>
            <a:ext cx="1924050" cy="3384550"/>
          </a:xfrm>
          <a:prstGeom prst="rect">
            <a:avLst/>
          </a:prstGeom>
        </p:spPr>
        <p:style>
          <a:lnRef idx="2">
            <a:schemeClr val="accent1"/>
          </a:lnRef>
          <a:fillRef idx="1">
            <a:schemeClr val="lt1"/>
          </a:fillRef>
          <a:effectRef idx="0">
            <a:schemeClr val="accent1"/>
          </a:effectRef>
          <a:fontRef idx="minor">
            <a:schemeClr val="dk1"/>
          </a:fontRef>
        </p:style>
        <p:txBody>
          <a:bodyPr lIns="0" tIns="25718" rIns="0" bIns="25718">
            <a:normAutofit/>
          </a:bodyPr>
          <a:lstStyle>
            <a:lvl1pPr marL="90488" indent="-90488">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382588" indent="-182563">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566738" indent="-182563">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749300" indent="-182563">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931863" indent="-182563">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1389063" indent="-182563"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1846263" indent="-182563"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2303463" indent="-182563"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2760663" indent="-182563"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lnSpc>
                <a:spcPct val="90000"/>
              </a:lnSpc>
              <a:spcBef>
                <a:spcPts val="900"/>
              </a:spcBef>
              <a:spcAft>
                <a:spcPts val="150"/>
              </a:spcAft>
              <a:buClr>
                <a:schemeClr val="accent1"/>
              </a:buClr>
              <a:buFont typeface="Wingdings" panose="05000000000000000000" pitchFamily="2" charset="2"/>
              <a:buChar char="Ø"/>
              <a:defRPr/>
            </a:pPr>
            <a:r>
              <a:rPr lang="es-CO" altLang="es-CO" sz="2000" dirty="0">
                <a:solidFill>
                  <a:srgbClr val="000000"/>
                </a:solidFill>
              </a:rPr>
              <a:t>Población rural </a:t>
            </a:r>
          </a:p>
          <a:p>
            <a:pPr eaLnBrk="1" hangingPunct="1">
              <a:lnSpc>
                <a:spcPct val="90000"/>
              </a:lnSpc>
              <a:spcBef>
                <a:spcPts val="900"/>
              </a:spcBef>
              <a:spcAft>
                <a:spcPts val="150"/>
              </a:spcAft>
              <a:buClr>
                <a:schemeClr val="accent1"/>
              </a:buClr>
              <a:buFont typeface="Wingdings" panose="05000000000000000000" pitchFamily="2" charset="2"/>
              <a:buChar char="Ø"/>
              <a:defRPr/>
            </a:pPr>
            <a:r>
              <a:rPr lang="es-CO" altLang="es-CO" sz="2000" dirty="0">
                <a:solidFill>
                  <a:srgbClr val="000000"/>
                </a:solidFill>
              </a:rPr>
              <a:t>Habitantes de frontera</a:t>
            </a:r>
          </a:p>
          <a:p>
            <a:pPr eaLnBrk="1" hangingPunct="1">
              <a:lnSpc>
                <a:spcPct val="90000"/>
              </a:lnSpc>
              <a:spcBef>
                <a:spcPts val="900"/>
              </a:spcBef>
              <a:spcAft>
                <a:spcPts val="150"/>
              </a:spcAft>
              <a:buClr>
                <a:schemeClr val="accent1"/>
              </a:buClr>
              <a:buFont typeface="Calibri" panose="020F0502020204030204" pitchFamily="34" charset="0"/>
              <a:buChar char=" "/>
              <a:defRPr/>
            </a:pPr>
            <a:endParaRPr lang="es-CO" altLang="es-CO" sz="2000" dirty="0">
              <a:solidFill>
                <a:srgbClr val="000000"/>
              </a:solidFill>
            </a:endParaRPr>
          </a:p>
        </p:txBody>
      </p:sp>
      <p:sp>
        <p:nvSpPr>
          <p:cNvPr id="10" name="Marcador de texto 3">
            <a:extLst>
              <a:ext uri="{FF2B5EF4-FFF2-40B4-BE49-F238E27FC236}">
                <a16:creationId xmlns:a16="http://schemas.microsoft.com/office/drawing/2014/main" id="{80F781BD-E005-40EC-8CA8-F92947F0D766}"/>
              </a:ext>
            </a:extLst>
          </p:cNvPr>
          <p:cNvSpPr txBox="1">
            <a:spLocks/>
          </p:cNvSpPr>
          <p:nvPr/>
        </p:nvSpPr>
        <p:spPr>
          <a:xfrm>
            <a:off x="8760459" y="2240366"/>
            <a:ext cx="3032635" cy="764360"/>
          </a:xfrm>
          <a:prstGeom prst="rect">
            <a:avLst/>
          </a:prstGeom>
        </p:spPr>
        <p:style>
          <a:lnRef idx="1">
            <a:schemeClr val="accent1"/>
          </a:lnRef>
          <a:fillRef idx="2">
            <a:schemeClr val="accent1"/>
          </a:fillRef>
          <a:effectRef idx="1">
            <a:schemeClr val="accent1"/>
          </a:effectRef>
          <a:fontRef idx="minor">
            <a:schemeClr val="dk1"/>
          </a:fontRef>
        </p:style>
        <p:txBody>
          <a:bodyPr lIns="51435" tIns="25718" rIns="51435" bIns="25718" anchor="ct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000" b="0" kern="1200" cap="all" baseline="0">
                <a:solidFill>
                  <a:schemeClr val="tx2"/>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Calibri" pitchFamily="34" charset="0"/>
              <a:buNone/>
              <a:defRPr sz="2000" b="1" kern="1200">
                <a:solidFill>
                  <a:schemeClr val="dk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Calibri" pitchFamily="34" charset="0"/>
              <a:buNone/>
              <a:defRPr sz="1800" b="1" kern="1200">
                <a:solidFill>
                  <a:schemeClr val="dk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dk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dk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dk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dk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dk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dk1"/>
                </a:solidFill>
                <a:latin typeface="+mn-lt"/>
                <a:ea typeface="+mn-ea"/>
                <a:cs typeface="+mn-cs"/>
              </a:defRPr>
            </a:lvl9pPr>
          </a:lstStyle>
          <a:p>
            <a:pPr algn="ctr">
              <a:defRPr/>
            </a:pPr>
            <a:endParaRPr lang="es-CO" b="1" dirty="0"/>
          </a:p>
          <a:p>
            <a:pPr algn="ctr">
              <a:defRPr/>
            </a:pPr>
            <a:r>
              <a:rPr lang="es-CO" b="1" cap="none" dirty="0">
                <a:solidFill>
                  <a:schemeClr val="tx1"/>
                </a:solidFill>
              </a:rPr>
              <a:t>Condiciones sociales                 </a:t>
            </a:r>
          </a:p>
          <a:p>
            <a:pPr algn="ctr">
              <a:defRPr/>
            </a:pPr>
            <a:endParaRPr lang="es-CO" dirty="0"/>
          </a:p>
        </p:txBody>
      </p:sp>
      <p:sp>
        <p:nvSpPr>
          <p:cNvPr id="11" name="Marcador de contenido 4">
            <a:extLst>
              <a:ext uri="{FF2B5EF4-FFF2-40B4-BE49-F238E27FC236}">
                <a16:creationId xmlns:a16="http://schemas.microsoft.com/office/drawing/2014/main" id="{EA436F50-202E-444A-82C2-29115A713E21}"/>
              </a:ext>
            </a:extLst>
          </p:cNvPr>
          <p:cNvSpPr txBox="1">
            <a:spLocks/>
          </p:cNvSpPr>
          <p:nvPr/>
        </p:nvSpPr>
        <p:spPr>
          <a:xfrm>
            <a:off x="8759825" y="3005138"/>
            <a:ext cx="3033713" cy="3322637"/>
          </a:xfrm>
          <a:prstGeom prst="rect">
            <a:avLst/>
          </a:prstGeom>
        </p:spPr>
        <p:style>
          <a:lnRef idx="2">
            <a:schemeClr val="accent1"/>
          </a:lnRef>
          <a:fillRef idx="1">
            <a:schemeClr val="lt1"/>
          </a:fillRef>
          <a:effectRef idx="0">
            <a:schemeClr val="accent1"/>
          </a:effectRef>
          <a:fontRef idx="minor">
            <a:schemeClr val="dk1"/>
          </a:fontRef>
        </p:style>
        <p:txBody>
          <a:bodyPr lIns="0" tIns="25718" rIns="0" bIns="25718"/>
          <a:lstStyle>
            <a:lvl1pPr marL="90488" indent="-90488">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382588" indent="-182563">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566738" indent="-182563">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749300" indent="-182563">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931863" indent="-182563">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1389063" indent="-182563"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1846263" indent="-182563"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2303463" indent="-182563"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2760663" indent="-182563"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lnSpc>
                <a:spcPct val="90000"/>
              </a:lnSpc>
              <a:spcBef>
                <a:spcPts val="900"/>
              </a:spcBef>
              <a:spcAft>
                <a:spcPts val="150"/>
              </a:spcAft>
              <a:buClr>
                <a:schemeClr val="accent1"/>
              </a:buClr>
              <a:buFont typeface="Wingdings" panose="05000000000000000000" pitchFamily="2" charset="2"/>
              <a:buChar char="Ø"/>
              <a:defRPr/>
            </a:pPr>
            <a:r>
              <a:rPr lang="es-CO" altLang="es-CO" sz="2000" dirty="0">
                <a:solidFill>
                  <a:srgbClr val="000000"/>
                </a:solidFill>
              </a:rPr>
              <a:t>Conflicto armado</a:t>
            </a:r>
          </a:p>
          <a:p>
            <a:pPr eaLnBrk="1" hangingPunct="1">
              <a:lnSpc>
                <a:spcPct val="90000"/>
              </a:lnSpc>
              <a:spcBef>
                <a:spcPts val="900"/>
              </a:spcBef>
              <a:spcAft>
                <a:spcPts val="150"/>
              </a:spcAft>
              <a:buClr>
                <a:schemeClr val="accent1"/>
              </a:buClr>
              <a:buFont typeface="Wingdings" panose="05000000000000000000" pitchFamily="2" charset="2"/>
              <a:buChar char="Ø"/>
              <a:defRPr/>
            </a:pPr>
            <a:r>
              <a:rPr lang="es-CO" altLang="es-CO" sz="2000" dirty="0">
                <a:solidFill>
                  <a:srgbClr val="000000"/>
                </a:solidFill>
              </a:rPr>
              <a:t>Vinculados al Sistema de Responsabilidad Penal Adolescente</a:t>
            </a:r>
          </a:p>
          <a:p>
            <a:pPr eaLnBrk="1" hangingPunct="1">
              <a:lnSpc>
                <a:spcPct val="90000"/>
              </a:lnSpc>
              <a:spcBef>
                <a:spcPts val="900"/>
              </a:spcBef>
              <a:spcAft>
                <a:spcPts val="150"/>
              </a:spcAft>
              <a:buClr>
                <a:schemeClr val="accent1"/>
              </a:buClr>
              <a:buFont typeface="Wingdings" panose="05000000000000000000" pitchFamily="2" charset="2"/>
              <a:buChar char="Ø"/>
              <a:defRPr/>
            </a:pPr>
            <a:r>
              <a:rPr lang="es-CO" altLang="es-CO" sz="2000" dirty="0">
                <a:solidFill>
                  <a:srgbClr val="000000"/>
                </a:solidFill>
              </a:rPr>
              <a:t>Riesgo social:           </a:t>
            </a:r>
          </a:p>
          <a:p>
            <a:pPr eaLnBrk="1" hangingPunct="1">
              <a:lnSpc>
                <a:spcPct val="90000"/>
              </a:lnSpc>
              <a:spcBef>
                <a:spcPts val="900"/>
              </a:spcBef>
              <a:spcAft>
                <a:spcPts val="150"/>
              </a:spcAft>
              <a:buClr>
                <a:schemeClr val="accent1"/>
              </a:buClr>
              <a:buFont typeface="Wingdings" panose="05000000000000000000" pitchFamily="2" charset="2"/>
              <a:buChar char="§"/>
              <a:defRPr/>
            </a:pPr>
            <a:r>
              <a:rPr lang="es-CO" altLang="es-CO" sz="2000" dirty="0">
                <a:solidFill>
                  <a:srgbClr val="000000"/>
                </a:solidFill>
              </a:rPr>
              <a:t>Estudiantes trabajadores</a:t>
            </a:r>
          </a:p>
          <a:p>
            <a:pPr eaLnBrk="1" hangingPunct="1">
              <a:lnSpc>
                <a:spcPct val="90000"/>
              </a:lnSpc>
              <a:spcBef>
                <a:spcPts val="900"/>
              </a:spcBef>
              <a:spcAft>
                <a:spcPts val="150"/>
              </a:spcAft>
              <a:buClr>
                <a:schemeClr val="accent1"/>
              </a:buClr>
              <a:buFont typeface="Wingdings" panose="05000000000000000000" pitchFamily="2" charset="2"/>
              <a:buChar char="§"/>
              <a:defRPr/>
            </a:pPr>
            <a:r>
              <a:rPr lang="es-CO" altLang="es-CO" sz="2000" dirty="0">
                <a:solidFill>
                  <a:srgbClr val="000000"/>
                </a:solidFill>
              </a:rPr>
              <a:t>Sustancias psicoactivas</a:t>
            </a:r>
          </a:p>
          <a:p>
            <a:pPr eaLnBrk="1" hangingPunct="1">
              <a:lnSpc>
                <a:spcPct val="90000"/>
              </a:lnSpc>
              <a:spcBef>
                <a:spcPts val="900"/>
              </a:spcBef>
              <a:spcAft>
                <a:spcPts val="150"/>
              </a:spcAft>
              <a:buClr>
                <a:schemeClr val="accent1"/>
              </a:buClr>
              <a:buFont typeface="Wingdings" panose="05000000000000000000" pitchFamily="2" charset="2"/>
              <a:buChar char="§"/>
              <a:defRPr/>
            </a:pPr>
            <a:r>
              <a:rPr lang="es-CO" altLang="es-CO" sz="2000" dirty="0">
                <a:solidFill>
                  <a:srgbClr val="000000"/>
                </a:solidFill>
              </a:rPr>
              <a:t>Vulneración de derechos</a:t>
            </a:r>
          </a:p>
          <a:p>
            <a:pPr eaLnBrk="1" hangingPunct="1">
              <a:lnSpc>
                <a:spcPct val="90000"/>
              </a:lnSpc>
              <a:spcBef>
                <a:spcPts val="900"/>
              </a:spcBef>
              <a:spcAft>
                <a:spcPts val="150"/>
              </a:spcAft>
              <a:buClr>
                <a:schemeClr val="accent1"/>
              </a:buClr>
              <a:buFont typeface="Calibri" panose="020F0502020204030204" pitchFamily="34" charset="0"/>
              <a:buChar char=" "/>
              <a:defRPr/>
            </a:pPr>
            <a:endParaRPr lang="es-CO" altLang="es-CO" sz="2000" dirty="0">
              <a:solidFill>
                <a:srgbClr val="000000"/>
              </a:solidFill>
            </a:endParaRPr>
          </a:p>
        </p:txBody>
      </p:sp>
      <p:pic>
        <p:nvPicPr>
          <p:cNvPr id="18451" name="Picture 1">
            <a:extLst>
              <a:ext uri="{FF2B5EF4-FFF2-40B4-BE49-F238E27FC236}">
                <a16:creationId xmlns:a16="http://schemas.microsoft.com/office/drawing/2014/main" id="{9156B030-ACF0-4DE6-9B66-A20AFD203C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6925" t="46220" r="16138" b="27319"/>
          <a:stretch>
            <a:fillRect/>
          </a:stretch>
        </p:blipFill>
        <p:spPr bwMode="auto">
          <a:xfrm>
            <a:off x="5313363" y="765175"/>
            <a:ext cx="4902200"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74846300-29A7-4372-B072-9A57BAEB05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 y="3347"/>
            <a:ext cx="12192000" cy="6854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5715" name="Text Box 3">
            <a:extLst>
              <a:ext uri="{FF2B5EF4-FFF2-40B4-BE49-F238E27FC236}">
                <a16:creationId xmlns:a16="http://schemas.microsoft.com/office/drawing/2014/main" id="{36A40E22-BC8E-4CA3-86E9-04ADD2570F58}"/>
              </a:ext>
            </a:extLst>
          </p:cNvPr>
          <p:cNvSpPr txBox="1">
            <a:spLocks noChangeArrowheads="1"/>
          </p:cNvSpPr>
          <p:nvPr/>
        </p:nvSpPr>
        <p:spPr bwMode="auto">
          <a:xfrm>
            <a:off x="4514850" y="620713"/>
            <a:ext cx="6153150" cy="2308225"/>
          </a:xfrm>
          <a:prstGeom prst="rect">
            <a:avLst/>
          </a:prstGeom>
          <a:noFill/>
          <a:ln w="12700">
            <a:noFill/>
            <a:miter lim="800000"/>
            <a:headEnd type="none" w="sm" len="sm"/>
            <a:tailEnd type="none" w="sm" len="sm"/>
          </a:ln>
          <a:effectLst/>
        </p:spPr>
        <p:txBody>
          <a:bodyPr>
            <a:spAutoFit/>
          </a:bodyPr>
          <a:lstStyle/>
          <a:p>
            <a:pPr algn="ctr">
              <a:defRPr/>
            </a:pPr>
            <a:r>
              <a:rPr lang="es-CO" sz="4800" b="1" dirty="0">
                <a:solidFill>
                  <a:srgbClr val="00B050"/>
                </a:solidFill>
                <a:effectLst>
                  <a:outerShdw blurRad="38100" dist="38100" dir="2700000" algn="tl">
                    <a:srgbClr val="FFFFFF"/>
                  </a:outerShdw>
                </a:effectLst>
                <a:latin typeface="Arial" charset="0"/>
              </a:rPr>
              <a:t> 1. Diversidad por condiciones personales</a:t>
            </a:r>
          </a:p>
        </p:txBody>
      </p:sp>
      <p:pic>
        <p:nvPicPr>
          <p:cNvPr id="19459" name="Picture 2">
            <a:extLst>
              <a:ext uri="{FF2B5EF4-FFF2-40B4-BE49-F238E27FC236}">
                <a16:creationId xmlns:a16="http://schemas.microsoft.com/office/drawing/2014/main" id="{84F1D8F7-47B8-49A7-AA05-8B0934D62F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8249" y="3206927"/>
            <a:ext cx="3276600" cy="218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Picture 4">
            <a:extLst>
              <a:ext uri="{FF2B5EF4-FFF2-40B4-BE49-F238E27FC236}">
                <a16:creationId xmlns:a16="http://schemas.microsoft.com/office/drawing/2014/main" id="{4F7A6641-A718-4A34-8584-352CC440CB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152" y="2509565"/>
            <a:ext cx="4668837" cy="228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https://encrypted-tbn1.gstatic.com/images?q=tbn:ANd9GcT2cSbuLx9NLh-SPio0uVgxonLgUxaAWH2RYA7DcPHZU3wiazIuSQ">
            <a:extLst>
              <a:ext uri="{FF2B5EF4-FFF2-40B4-BE49-F238E27FC236}">
                <a16:creationId xmlns:a16="http://schemas.microsoft.com/office/drawing/2014/main" id="{46BF224F-F862-4DC8-85E2-33BD3FC966DA}"/>
              </a:ext>
            </a:extLst>
          </p:cNvPr>
          <p:cNvPicPr>
            <a:picLocks noChangeAspect="1" noChangeArrowheads="1"/>
          </p:cNvPicPr>
          <p:nvPr/>
        </p:nvPicPr>
        <p:blipFill>
          <a:blip r:embed="rId6" cstate="print"/>
          <a:srcRect/>
          <a:stretch>
            <a:fillRect/>
          </a:stretch>
        </p:blipFill>
        <p:spPr bwMode="auto">
          <a:xfrm>
            <a:off x="2101178" y="188640"/>
            <a:ext cx="2701811" cy="1872208"/>
          </a:xfrm>
          <a:prstGeom prst="roundRect">
            <a:avLst>
              <a:gd name="adj" fmla="val 11111"/>
            </a:avLst>
          </a:prstGeom>
          <a:ln w="190500" cap="rnd">
            <a:solidFill>
              <a:schemeClr val="accent6">
                <a:lumMod val="40000"/>
                <a:lumOff val="60000"/>
              </a:schemeClr>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cSld>
  <p:clrMapOvr>
    <a:masterClrMapping/>
  </p:clrMapOvr>
  <p:transition spd="med">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198D1BE8-D6ED-4E6F-8EE5-3E32B0C0A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 y="3347"/>
            <a:ext cx="12192000" cy="6854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7" name="Rectangle 2">
            <a:extLst>
              <a:ext uri="{FF2B5EF4-FFF2-40B4-BE49-F238E27FC236}">
                <a16:creationId xmlns:a16="http://schemas.microsoft.com/office/drawing/2014/main" id="{CB3A48F7-BDBC-4AC2-B07C-F0027C8EC1CD}"/>
              </a:ext>
            </a:extLst>
          </p:cNvPr>
          <p:cNvSpPr>
            <a:spLocks noGrp="1" noChangeArrowheads="1"/>
          </p:cNvSpPr>
          <p:nvPr>
            <p:ph type="title"/>
          </p:nvPr>
        </p:nvSpPr>
        <p:spPr>
          <a:xfrm>
            <a:off x="9028113" y="712788"/>
            <a:ext cx="2816225" cy="1660525"/>
          </a:xfrm>
        </p:spPr>
        <p:style>
          <a:lnRef idx="2">
            <a:schemeClr val="dk1"/>
          </a:lnRef>
          <a:fillRef idx="1">
            <a:schemeClr val="lt1"/>
          </a:fillRef>
          <a:effectRef idx="0">
            <a:schemeClr val="dk1"/>
          </a:effectRef>
          <a:fontRef idx="minor">
            <a:schemeClr val="dk1"/>
          </a:fontRef>
        </p:style>
        <p:txBody>
          <a:bodyPr>
            <a:noAutofit/>
          </a:bodyPr>
          <a:lstStyle/>
          <a:p>
            <a:pPr>
              <a:defRPr/>
            </a:pPr>
            <a:r>
              <a:rPr lang="es-CO" sz="3200" b="1" dirty="0">
                <a:solidFill>
                  <a:srgbClr val="C00000"/>
                </a:solidFill>
                <a:latin typeface="Book Antiqua" panose="02040602050305030304" pitchFamily="18" charset="0"/>
              </a:rPr>
              <a:t> </a:t>
            </a:r>
            <a:br>
              <a:rPr lang="es-CO" sz="3200" b="1" dirty="0">
                <a:solidFill>
                  <a:srgbClr val="C00000"/>
                </a:solidFill>
                <a:latin typeface="Book Antiqua" panose="02040602050305030304" pitchFamily="18" charset="0"/>
              </a:rPr>
            </a:br>
            <a:r>
              <a:rPr lang="es-CO" sz="3200" b="1" dirty="0">
                <a:solidFill>
                  <a:srgbClr val="C00000"/>
                </a:solidFill>
                <a:latin typeface="Book Antiqua" panose="02040602050305030304" pitchFamily="18" charset="0"/>
              </a:rPr>
              <a:t>Diferencias Generales…</a:t>
            </a:r>
            <a:br>
              <a:rPr lang="es-CO" sz="3200" b="1" dirty="0">
                <a:solidFill>
                  <a:srgbClr val="C00000"/>
                </a:solidFill>
                <a:latin typeface="Book Antiqua" panose="02040602050305030304" pitchFamily="18" charset="0"/>
              </a:rPr>
            </a:br>
            <a:r>
              <a:rPr lang="es-CO" sz="3200" dirty="0">
                <a:solidFill>
                  <a:srgbClr val="C00000"/>
                </a:solidFill>
                <a:latin typeface="Book Antiqua" panose="02040602050305030304" pitchFamily="18" charset="0"/>
                <a:cs typeface="Arial" pitchFamily="34" charset="0"/>
              </a:rPr>
              <a:t>(MEN, 2014)</a:t>
            </a:r>
            <a:br>
              <a:rPr lang="es-CO" sz="3200" dirty="0">
                <a:cs typeface="Arial" pitchFamily="34" charset="0"/>
              </a:rPr>
            </a:br>
            <a:endParaRPr lang="es-CO" sz="3200" b="1" dirty="0"/>
          </a:p>
        </p:txBody>
      </p:sp>
      <p:sp>
        <p:nvSpPr>
          <p:cNvPr id="1028" name="Rectangle 3">
            <a:extLst>
              <a:ext uri="{FF2B5EF4-FFF2-40B4-BE49-F238E27FC236}">
                <a16:creationId xmlns:a16="http://schemas.microsoft.com/office/drawing/2014/main" id="{A9F793A4-2529-4E52-8230-85D0DBC133D2}"/>
              </a:ext>
            </a:extLst>
          </p:cNvPr>
          <p:cNvSpPr>
            <a:spLocks noGrp="1" noChangeArrowheads="1"/>
          </p:cNvSpPr>
          <p:nvPr>
            <p:ph idx="1"/>
          </p:nvPr>
        </p:nvSpPr>
        <p:spPr>
          <a:xfrm>
            <a:off x="623393" y="2924175"/>
            <a:ext cx="10152558" cy="2953097"/>
          </a:xfrm>
        </p:spPr>
        <p:style>
          <a:lnRef idx="2">
            <a:schemeClr val="dk1"/>
          </a:lnRef>
          <a:fillRef idx="1">
            <a:schemeClr val="lt1"/>
          </a:fillRef>
          <a:effectRef idx="0">
            <a:schemeClr val="dk1"/>
          </a:effectRef>
          <a:fontRef idx="minor">
            <a:schemeClr val="dk1"/>
          </a:fontRef>
        </p:style>
        <p:txBody>
          <a:bodyPr>
            <a:normAutofit/>
          </a:bodyPr>
          <a:lstStyle/>
          <a:p>
            <a:pPr marL="547688" indent="-411163" eaLnBrk="1" fontAlgn="auto" hangingPunct="1">
              <a:spcAft>
                <a:spcPts val="0"/>
              </a:spcAft>
              <a:buClr>
                <a:schemeClr val="accent2">
                  <a:lumMod val="40000"/>
                  <a:lumOff val="60000"/>
                </a:schemeClr>
              </a:buClr>
              <a:buFont typeface="Georgia"/>
              <a:buChar char="•"/>
              <a:defRPr/>
            </a:pPr>
            <a:r>
              <a:rPr lang="es-ES" b="1" dirty="0">
                <a:latin typeface="Andalus" panose="02020603050405020304" pitchFamily="18" charset="-78"/>
                <a:cs typeface="Andalus" panose="02020603050405020304" pitchFamily="18" charset="-78"/>
              </a:rPr>
              <a:t>Estilos de aprendizaje (activos, reflexivos, teóricos, pragmáticos) CEAHA</a:t>
            </a:r>
          </a:p>
          <a:p>
            <a:pPr marL="547688" indent="-411163" eaLnBrk="1" fontAlgn="auto" hangingPunct="1">
              <a:spcAft>
                <a:spcPts val="0"/>
              </a:spcAft>
              <a:buClr>
                <a:schemeClr val="accent2">
                  <a:lumMod val="40000"/>
                  <a:lumOff val="60000"/>
                </a:schemeClr>
              </a:buClr>
              <a:buFont typeface="Georgia"/>
              <a:buChar char="•"/>
              <a:defRPr/>
            </a:pPr>
            <a:r>
              <a:rPr lang="es-ES" b="1" dirty="0">
                <a:latin typeface="Andalus" panose="02020603050405020304" pitchFamily="18" charset="-78"/>
                <a:cs typeface="Andalus" panose="02020603050405020304" pitchFamily="18" charset="-78"/>
              </a:rPr>
              <a:t>Ritmos de aprendizaje</a:t>
            </a:r>
            <a:r>
              <a:rPr lang="es-CO" dirty="0">
                <a:latin typeface="Andalus" panose="02020603050405020304" pitchFamily="18" charset="-78"/>
                <a:cs typeface="Andalus" panose="02020603050405020304" pitchFamily="18" charset="-78"/>
              </a:rPr>
              <a:t> y e</a:t>
            </a:r>
            <a:r>
              <a:rPr lang="es-CO" b="1" dirty="0">
                <a:latin typeface="Andalus" panose="02020603050405020304" pitchFamily="18" charset="-78"/>
                <a:cs typeface="Andalus" panose="02020603050405020304" pitchFamily="18" charset="-78"/>
              </a:rPr>
              <a:t>stilos cognitivos</a:t>
            </a:r>
            <a:r>
              <a:rPr lang="es-CO" dirty="0">
                <a:latin typeface="Andalus" panose="02020603050405020304" pitchFamily="18" charset="-78"/>
                <a:cs typeface="Andalus" panose="02020603050405020304" pitchFamily="18" charset="-78"/>
              </a:rPr>
              <a:t> </a:t>
            </a:r>
            <a:r>
              <a:rPr lang="es-CO" b="1" dirty="0">
                <a:latin typeface="Andalus" panose="02020603050405020304" pitchFamily="18" charset="-78"/>
                <a:cs typeface="Andalus" panose="02020603050405020304" pitchFamily="18" charset="-78"/>
              </a:rPr>
              <a:t>Motivaciones, necesidades, gustos e intereses</a:t>
            </a:r>
          </a:p>
          <a:p>
            <a:pPr marL="547688" indent="-411163">
              <a:buClr>
                <a:schemeClr val="accent2">
                  <a:lumMod val="40000"/>
                  <a:lumOff val="60000"/>
                </a:schemeClr>
              </a:buClr>
              <a:defRPr/>
            </a:pPr>
            <a:r>
              <a:rPr lang="es-CO" b="1" dirty="0">
                <a:latin typeface="Andalus" panose="02020603050405020304" pitchFamily="18" charset="-78"/>
                <a:cs typeface="Andalus" panose="02020603050405020304" pitchFamily="18" charset="-78"/>
              </a:rPr>
              <a:t>Historias y biografías personales </a:t>
            </a:r>
          </a:p>
          <a:p>
            <a:pPr marL="547688" indent="-411163">
              <a:buClr>
                <a:schemeClr val="accent2">
                  <a:lumMod val="40000"/>
                  <a:lumOff val="60000"/>
                </a:schemeClr>
              </a:buClr>
              <a:defRPr/>
            </a:pPr>
            <a:r>
              <a:rPr lang="es-CO" b="1" dirty="0">
                <a:latin typeface="Andalus" panose="02020603050405020304" pitchFamily="18" charset="-78"/>
                <a:cs typeface="Andalus" panose="02020603050405020304" pitchFamily="18" charset="-78"/>
              </a:rPr>
              <a:t>Acontecimientos que influencian una generación</a:t>
            </a:r>
          </a:p>
          <a:p>
            <a:pPr marL="547688" indent="-411163">
              <a:buClr>
                <a:schemeClr val="accent2">
                  <a:lumMod val="40000"/>
                  <a:lumOff val="60000"/>
                </a:schemeClr>
              </a:buClr>
              <a:defRPr/>
            </a:pPr>
            <a:endParaRPr lang="es-CO" b="1" dirty="0">
              <a:latin typeface="Arial" panose="020B0604020202020204" pitchFamily="34" charset="0"/>
              <a:cs typeface="Arial" panose="020B0604020202020204" pitchFamily="34" charset="0"/>
            </a:endParaRPr>
          </a:p>
        </p:txBody>
      </p:sp>
      <p:pic>
        <p:nvPicPr>
          <p:cNvPr id="21508" name="Picture 18" descr="Imagen relacionada">
            <a:extLst>
              <a:ext uri="{FF2B5EF4-FFF2-40B4-BE49-F238E27FC236}">
                <a16:creationId xmlns:a16="http://schemas.microsoft.com/office/drawing/2014/main" id="{C439E1E1-E4BE-4CDE-86C9-2F6C22FB2C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264" y="1223515"/>
            <a:ext cx="2168525"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2" descr="Imagen relacionada">
            <a:extLst>
              <a:ext uri="{FF2B5EF4-FFF2-40B4-BE49-F238E27FC236}">
                <a16:creationId xmlns:a16="http://schemas.microsoft.com/office/drawing/2014/main" id="{048E34B5-6CD6-45F7-A2E3-39A3E684F4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6048" y="208757"/>
            <a:ext cx="3033712" cy="154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4" descr="Resultado de imagen para CICLO DE VIDA">
            <a:extLst>
              <a:ext uri="{FF2B5EF4-FFF2-40B4-BE49-F238E27FC236}">
                <a16:creationId xmlns:a16="http://schemas.microsoft.com/office/drawing/2014/main" id="{22A8F151-B8DA-423A-B90F-E148DE1373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3463" y="624087"/>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BF917E66-B224-45F4-A94C-31D9743625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4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7" descr="354132-109">
            <a:extLst>
              <a:ext uri="{FF2B5EF4-FFF2-40B4-BE49-F238E27FC236}">
                <a16:creationId xmlns:a16="http://schemas.microsoft.com/office/drawing/2014/main" id="{D89CC31F-0DDD-4D2C-B91E-4AAC4BE896AB}"/>
              </a:ext>
            </a:extLst>
          </p:cNvPr>
          <p:cNvPicPr>
            <a:picLocks noChangeAspect="1" noChangeArrowheads="1"/>
          </p:cNvPicPr>
          <p:nvPr/>
        </p:nvPicPr>
        <p:blipFill>
          <a:blip r:embed="rId4" cstate="print"/>
          <a:srcRect/>
          <a:stretch>
            <a:fillRect/>
          </a:stretch>
        </p:blipFill>
        <p:spPr bwMode="auto">
          <a:xfrm>
            <a:off x="6829514" y="188640"/>
            <a:ext cx="4088454" cy="2922739"/>
          </a:xfrm>
          <a:prstGeom prst="rect">
            <a:avLst/>
          </a:prstGeom>
          <a:ln>
            <a:noFill/>
          </a:ln>
          <a:effectLst>
            <a:softEdge rad="112500"/>
          </a:effectLst>
        </p:spPr>
      </p:pic>
      <p:pic>
        <p:nvPicPr>
          <p:cNvPr id="25603" name="Picture 2">
            <a:extLst>
              <a:ext uri="{FF2B5EF4-FFF2-40B4-BE49-F238E27FC236}">
                <a16:creationId xmlns:a16="http://schemas.microsoft.com/office/drawing/2014/main" id="{8D9BEB69-9F10-4858-A25A-DEAD2DCE15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360" y="3666342"/>
            <a:ext cx="3968750"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4" name="Picture 3">
            <a:extLst>
              <a:ext uri="{FF2B5EF4-FFF2-40B4-BE49-F238E27FC236}">
                <a16:creationId xmlns:a16="http://schemas.microsoft.com/office/drawing/2014/main" id="{2AED5228-DEE7-4444-8DFB-43F82C0FDB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91544" y="301625"/>
            <a:ext cx="3563938" cy="312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3">
            <a:extLst>
              <a:ext uri="{FF2B5EF4-FFF2-40B4-BE49-F238E27FC236}">
                <a16:creationId xmlns:a16="http://schemas.microsoft.com/office/drawing/2014/main" id="{3C71D885-F6F8-4009-8A57-0EAA4AC7ED2A}"/>
              </a:ext>
            </a:extLst>
          </p:cNvPr>
          <p:cNvSpPr txBox="1">
            <a:spLocks noChangeArrowheads="1"/>
          </p:cNvSpPr>
          <p:nvPr/>
        </p:nvSpPr>
        <p:spPr bwMode="auto">
          <a:xfrm>
            <a:off x="5865044" y="3559908"/>
            <a:ext cx="4479925" cy="1201738"/>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spAutoFit/>
          </a:bodyPr>
          <a:lstStyle/>
          <a:p>
            <a:pPr algn="ctr">
              <a:defRPr/>
            </a:pPr>
            <a:r>
              <a:rPr lang="en-US" sz="3600" b="1" dirty="0">
                <a:effectLst>
                  <a:outerShdw blurRad="38100" dist="38100" dir="2700000" algn="tl">
                    <a:srgbClr val="FFFFFF"/>
                  </a:outerShdw>
                </a:effectLst>
              </a:rPr>
              <a:t>ENFERMEDAD SISTÉMICA</a:t>
            </a:r>
          </a:p>
        </p:txBody>
      </p:sp>
      <p:sp>
        <p:nvSpPr>
          <p:cNvPr id="6" name="Rectángulo 5">
            <a:extLst>
              <a:ext uri="{FF2B5EF4-FFF2-40B4-BE49-F238E27FC236}">
                <a16:creationId xmlns:a16="http://schemas.microsoft.com/office/drawing/2014/main" id="{0D9F0EA1-ECE9-46AC-BB2F-FBD9391BB863}"/>
              </a:ext>
            </a:extLst>
          </p:cNvPr>
          <p:cNvSpPr/>
          <p:nvPr/>
        </p:nvSpPr>
        <p:spPr>
          <a:xfrm>
            <a:off x="4079875" y="6411913"/>
            <a:ext cx="3529013" cy="44608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CO"/>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6ADCD115-32D7-4AC6-9E4C-503F9D6741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4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0" name="Picture 2">
            <a:extLst>
              <a:ext uri="{FF2B5EF4-FFF2-40B4-BE49-F238E27FC236}">
                <a16:creationId xmlns:a16="http://schemas.microsoft.com/office/drawing/2014/main" id="{610D5710-EB92-4E45-90C8-2EB690CFC3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8844"/>
          <a:stretch>
            <a:fillRect/>
          </a:stretch>
        </p:blipFill>
        <p:spPr bwMode="auto">
          <a:xfrm>
            <a:off x="4648200" y="3201988"/>
            <a:ext cx="2286000"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1 Título">
            <a:extLst>
              <a:ext uri="{FF2B5EF4-FFF2-40B4-BE49-F238E27FC236}">
                <a16:creationId xmlns:a16="http://schemas.microsoft.com/office/drawing/2014/main" id="{ED3F3E8E-B6A0-491A-B159-DDD8AEB454C3}"/>
              </a:ext>
            </a:extLst>
          </p:cNvPr>
          <p:cNvSpPr>
            <a:spLocks noGrp="1"/>
          </p:cNvSpPr>
          <p:nvPr>
            <p:ph type="title"/>
          </p:nvPr>
        </p:nvSpPr>
        <p:spPr>
          <a:xfrm>
            <a:off x="334963" y="908050"/>
            <a:ext cx="3351212" cy="1476375"/>
          </a:xfrm>
          <a:solidFill>
            <a:schemeClr val="accent6">
              <a:lumMod val="20000"/>
              <a:lumOff val="80000"/>
            </a:schemeClr>
          </a:solidFill>
          <a:ln>
            <a:solidFill>
              <a:schemeClr val="accent2"/>
            </a:solidFill>
          </a:ln>
        </p:spPr>
        <p:txBody>
          <a:bodyPr>
            <a:normAutofit fontScale="90000"/>
          </a:bodyPr>
          <a:lstStyle/>
          <a:p>
            <a:pPr algn="ctr">
              <a:defRPr/>
            </a:pPr>
            <a:r>
              <a:rPr lang="es-ES" sz="3200" b="1" dirty="0">
                <a:solidFill>
                  <a:schemeClr val="tx1"/>
                </a:solidFill>
                <a:latin typeface="Arial" pitchFamily="34" charset="0"/>
                <a:ea typeface="Times New Roman" pitchFamily="18" charset="0"/>
                <a:cs typeface="Arial" pitchFamily="34" charset="0"/>
              </a:rPr>
              <a:t>Factores asociados a la patolog</a:t>
            </a:r>
            <a:r>
              <a:rPr lang="es-ES" sz="3200" b="1" dirty="0">
                <a:solidFill>
                  <a:schemeClr val="tx1"/>
                </a:solidFill>
                <a:latin typeface="Calibri"/>
                <a:ea typeface="Times New Roman" pitchFamily="18" charset="0"/>
                <a:cs typeface="Arial" pitchFamily="34" charset="0"/>
              </a:rPr>
              <a:t>í</a:t>
            </a:r>
            <a:r>
              <a:rPr lang="es-ES" sz="3200" b="1" dirty="0">
                <a:solidFill>
                  <a:schemeClr val="tx1"/>
                </a:solidFill>
                <a:latin typeface="Arial" pitchFamily="34" charset="0"/>
                <a:ea typeface="Times New Roman" pitchFamily="18" charset="0"/>
                <a:cs typeface="Arial" pitchFamily="34" charset="0"/>
              </a:rPr>
              <a:t>a</a:t>
            </a:r>
            <a:endParaRPr lang="en-US" sz="3200" b="1" dirty="0">
              <a:solidFill>
                <a:schemeClr val="tx1"/>
              </a:solidFill>
              <a:latin typeface="Arial" pitchFamily="34" charset="0"/>
              <a:cs typeface="Arial" pitchFamily="34" charset="0"/>
            </a:endParaRPr>
          </a:p>
        </p:txBody>
      </p:sp>
      <p:sp>
        <p:nvSpPr>
          <p:cNvPr id="6" name="Rectangle 1">
            <a:extLst>
              <a:ext uri="{FF2B5EF4-FFF2-40B4-BE49-F238E27FC236}">
                <a16:creationId xmlns:a16="http://schemas.microsoft.com/office/drawing/2014/main" id="{9D6C978D-8C13-4E02-A8DD-2028965668B4}"/>
              </a:ext>
            </a:extLst>
          </p:cNvPr>
          <p:cNvSpPr>
            <a:spLocks noChangeArrowheads="1"/>
          </p:cNvSpPr>
          <p:nvPr/>
        </p:nvSpPr>
        <p:spPr bwMode="auto">
          <a:xfrm>
            <a:off x="352425" y="2384425"/>
            <a:ext cx="3351213" cy="3108325"/>
          </a:xfrm>
          <a:prstGeom prst="rect">
            <a:avLst/>
          </a:prstGeom>
          <a:ln>
            <a:headEnd/>
            <a:tailEnd/>
          </a:ln>
        </p:spPr>
        <p:style>
          <a:lnRef idx="2">
            <a:schemeClr val="dk1"/>
          </a:lnRef>
          <a:fillRef idx="1">
            <a:schemeClr val="lt1"/>
          </a:fillRef>
          <a:effectRef idx="0">
            <a:schemeClr val="dk1"/>
          </a:effectRef>
          <a:fontRef idx="minor">
            <a:schemeClr val="dk1"/>
          </a:fontRef>
        </p:style>
        <p:txBody>
          <a:bodyPr anchor="ctr">
            <a:spAutoFit/>
          </a:bodyPr>
          <a:lstStyle/>
          <a:p>
            <a:pPr>
              <a:buFontTx/>
              <a:buChar char="-"/>
              <a:defRPr/>
            </a:pPr>
            <a:r>
              <a:rPr lang="es-ES" sz="2800" b="1" dirty="0">
                <a:latin typeface="Arial Narrow" pitchFamily="34" charset="0"/>
                <a:ea typeface="Times New Roman" pitchFamily="18" charset="0"/>
                <a:cs typeface="Arial" pitchFamily="34" charset="0"/>
              </a:rPr>
              <a:t>Enfermedad sistémica y crónica</a:t>
            </a:r>
          </a:p>
          <a:p>
            <a:pPr>
              <a:buFontTx/>
              <a:buChar char="-"/>
              <a:defRPr/>
            </a:pPr>
            <a:endParaRPr lang="en-US" sz="2800" b="1" dirty="0">
              <a:latin typeface="Arial Narrow" pitchFamily="34" charset="0"/>
              <a:cs typeface="Arial" pitchFamily="34" charset="0"/>
            </a:endParaRPr>
          </a:p>
          <a:p>
            <a:pPr>
              <a:buFontTx/>
              <a:buChar char="-"/>
              <a:defRPr/>
            </a:pPr>
            <a:r>
              <a:rPr lang="es-ES" sz="2800" b="1" dirty="0">
                <a:latin typeface="Arial Narrow" pitchFamily="34" charset="0"/>
                <a:ea typeface="Times New Roman" pitchFamily="18" charset="0"/>
                <a:cs typeface="Arial" pitchFamily="34" charset="0"/>
              </a:rPr>
              <a:t>Ortopédicos y lesiones  traumáticas</a:t>
            </a:r>
          </a:p>
          <a:p>
            <a:pPr>
              <a:buFontTx/>
              <a:buChar char="-"/>
              <a:defRPr/>
            </a:pPr>
            <a:endParaRPr lang="en-US" sz="2800" b="1" dirty="0">
              <a:latin typeface="Arial Narrow" pitchFamily="34" charset="0"/>
              <a:cs typeface="Arial" pitchFamily="34" charset="0"/>
            </a:endParaRPr>
          </a:p>
          <a:p>
            <a:pPr>
              <a:defRPr/>
            </a:pPr>
            <a:r>
              <a:rPr lang="es-ES" sz="2800" b="1" dirty="0">
                <a:latin typeface="Arial Narrow" pitchFamily="34" charset="0"/>
                <a:ea typeface="Times New Roman" pitchFamily="18" charset="0"/>
                <a:cs typeface="Arial" pitchFamily="34" charset="0"/>
              </a:rPr>
              <a:t>- Quemados</a:t>
            </a:r>
            <a:endParaRPr lang="en-US" sz="2800" b="1" dirty="0">
              <a:latin typeface="Arial Narrow" pitchFamily="34" charset="0"/>
              <a:cs typeface="Arial" pitchFamily="34" charset="0"/>
            </a:endParaRPr>
          </a:p>
        </p:txBody>
      </p:sp>
      <p:pic>
        <p:nvPicPr>
          <p:cNvPr id="27653" name="Picture 7">
            <a:extLst>
              <a:ext uri="{FF2B5EF4-FFF2-40B4-BE49-F238E27FC236}">
                <a16:creationId xmlns:a16="http://schemas.microsoft.com/office/drawing/2014/main" id="{1A0F5BD8-DB53-4B44-84EC-53D72F8442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12206"/>
          <a:stretch>
            <a:fillRect/>
          </a:stretch>
        </p:blipFill>
        <p:spPr bwMode="auto">
          <a:xfrm>
            <a:off x="4297363" y="876300"/>
            <a:ext cx="2987675"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7654" name="Picture 2">
            <a:extLst>
              <a:ext uri="{FF2B5EF4-FFF2-40B4-BE49-F238E27FC236}">
                <a16:creationId xmlns:a16="http://schemas.microsoft.com/office/drawing/2014/main" id="{7CB27F68-7D30-4717-A35B-BFFC52DDD6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89513" y="5295900"/>
            <a:ext cx="1735137"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
            <a:extLst>
              <a:ext uri="{FF2B5EF4-FFF2-40B4-BE49-F238E27FC236}">
                <a16:creationId xmlns:a16="http://schemas.microsoft.com/office/drawing/2014/main" id="{0DF27181-7BDE-4EA4-B214-A9CC6AAE2402}"/>
              </a:ext>
            </a:extLst>
          </p:cNvPr>
          <p:cNvSpPr>
            <a:spLocks noChangeArrowheads="1"/>
          </p:cNvSpPr>
          <p:nvPr/>
        </p:nvSpPr>
        <p:spPr bwMode="auto">
          <a:xfrm>
            <a:off x="7847013" y="2052638"/>
            <a:ext cx="3905250" cy="4832350"/>
          </a:xfrm>
          <a:prstGeom prst="rect">
            <a:avLst/>
          </a:prstGeom>
          <a:ln>
            <a:headEnd/>
            <a:tailEnd/>
          </a:ln>
        </p:spPr>
        <p:style>
          <a:lnRef idx="2">
            <a:schemeClr val="dk1"/>
          </a:lnRef>
          <a:fillRef idx="1">
            <a:schemeClr val="lt1"/>
          </a:fillRef>
          <a:effectRef idx="0">
            <a:schemeClr val="dk1"/>
          </a:effectRef>
          <a:fontRef idx="minor">
            <a:schemeClr val="dk1"/>
          </a:fontRef>
        </p:style>
        <p:txBody>
          <a:bodyPr anchor="ctr">
            <a:spAutoFit/>
          </a:bodyPr>
          <a:lstStyle/>
          <a:p>
            <a:pPr>
              <a:buFontTx/>
              <a:buChar char="-"/>
              <a:defRPr/>
            </a:pPr>
            <a:r>
              <a:rPr lang="es-ES" sz="2800" b="1" dirty="0">
                <a:highlight>
                  <a:srgbClr val="FFFF00"/>
                </a:highlight>
                <a:latin typeface="Arial Narrow" pitchFamily="34" charset="0"/>
                <a:ea typeface="Times New Roman" pitchFamily="18" charset="0"/>
                <a:cs typeface="Arial" pitchFamily="34" charset="0"/>
              </a:rPr>
              <a:t>Pedagogía hospitalaria</a:t>
            </a:r>
          </a:p>
          <a:p>
            <a:pPr>
              <a:defRPr/>
            </a:pPr>
            <a:endParaRPr lang="es-ES" sz="2800" b="1" dirty="0">
              <a:latin typeface="Arial Narrow" pitchFamily="34" charset="0"/>
              <a:ea typeface="Times New Roman" pitchFamily="18" charset="0"/>
              <a:cs typeface="Arial" pitchFamily="34" charset="0"/>
            </a:endParaRPr>
          </a:p>
          <a:p>
            <a:pPr>
              <a:buFontTx/>
              <a:buChar char="-"/>
              <a:defRPr/>
            </a:pPr>
            <a:r>
              <a:rPr lang="es-ES" sz="2800" b="1" dirty="0">
                <a:latin typeface="Arial Narrow" pitchFamily="34" charset="0"/>
                <a:ea typeface="Times New Roman" pitchFamily="18" charset="0"/>
                <a:cs typeface="Arial" pitchFamily="34" charset="0"/>
              </a:rPr>
              <a:t> </a:t>
            </a:r>
            <a:r>
              <a:rPr lang="es-ES" sz="2800" b="1" dirty="0">
                <a:highlight>
                  <a:srgbClr val="00FF00"/>
                </a:highlight>
                <a:latin typeface="Arial Narrow" pitchFamily="34" charset="0"/>
                <a:ea typeface="Times New Roman" pitchFamily="18" charset="0"/>
                <a:cs typeface="Arial" pitchFamily="34" charset="0"/>
              </a:rPr>
              <a:t>Tutoría entre iguales</a:t>
            </a:r>
          </a:p>
          <a:p>
            <a:pPr>
              <a:buFontTx/>
              <a:buChar char="-"/>
              <a:defRPr/>
            </a:pPr>
            <a:endParaRPr lang="es-ES" sz="2800" b="1" dirty="0">
              <a:highlight>
                <a:srgbClr val="00FF00"/>
              </a:highlight>
              <a:latin typeface="Arial Narrow" pitchFamily="34" charset="0"/>
              <a:ea typeface="Times New Roman" pitchFamily="18" charset="0"/>
              <a:cs typeface="Arial" pitchFamily="34" charset="0"/>
            </a:endParaRPr>
          </a:p>
          <a:p>
            <a:pPr>
              <a:buFontTx/>
              <a:buChar char="-"/>
              <a:defRPr/>
            </a:pPr>
            <a:r>
              <a:rPr lang="es-ES" sz="2800" b="1" dirty="0">
                <a:highlight>
                  <a:srgbClr val="00FF00"/>
                </a:highlight>
                <a:latin typeface="Arial Narrow" pitchFamily="34" charset="0"/>
                <a:ea typeface="Times New Roman" pitchFamily="18" charset="0"/>
                <a:cs typeface="Arial" pitchFamily="34" charset="0"/>
              </a:rPr>
              <a:t> Mediaciones con TIC</a:t>
            </a:r>
          </a:p>
          <a:p>
            <a:pPr>
              <a:defRPr/>
            </a:pPr>
            <a:endParaRPr lang="es-ES" sz="2800" b="1" dirty="0">
              <a:highlight>
                <a:srgbClr val="00FF00"/>
              </a:highlight>
              <a:latin typeface="Arial Narrow" pitchFamily="34" charset="0"/>
              <a:ea typeface="Times New Roman" pitchFamily="18" charset="0"/>
              <a:cs typeface="Arial" pitchFamily="34" charset="0"/>
            </a:endParaRPr>
          </a:p>
          <a:p>
            <a:pPr>
              <a:buFontTx/>
              <a:buChar char="-"/>
              <a:defRPr/>
            </a:pPr>
            <a:r>
              <a:rPr lang="es-ES" sz="2800" b="1" dirty="0">
                <a:highlight>
                  <a:srgbClr val="00FF00"/>
                </a:highlight>
                <a:latin typeface="Arial Narrow" pitchFamily="34" charset="0"/>
                <a:ea typeface="Times New Roman" pitchFamily="18" charset="0"/>
                <a:cs typeface="Arial" pitchFamily="34" charset="0"/>
              </a:rPr>
              <a:t> Aula en casa</a:t>
            </a:r>
          </a:p>
          <a:p>
            <a:pPr>
              <a:defRPr/>
            </a:pPr>
            <a:r>
              <a:rPr lang="es-ES" sz="2800" b="1" dirty="0">
                <a:latin typeface="Arial Narrow" pitchFamily="34" charset="0"/>
                <a:ea typeface="Times New Roman" pitchFamily="18" charset="0"/>
                <a:cs typeface="Arial" pitchFamily="34" charset="0"/>
              </a:rPr>
              <a:t> </a:t>
            </a:r>
          </a:p>
          <a:p>
            <a:pPr>
              <a:buFontTx/>
              <a:buChar char="-"/>
              <a:defRPr/>
            </a:pPr>
            <a:r>
              <a:rPr lang="es-ES" sz="2800" b="1" dirty="0">
                <a:latin typeface="Arial Narrow" pitchFamily="34" charset="0"/>
                <a:ea typeface="Times New Roman" pitchFamily="18" charset="0"/>
                <a:cs typeface="Arial" pitchFamily="34" charset="0"/>
              </a:rPr>
              <a:t> Relación entre el sector educativo, la familia, el sector salud</a:t>
            </a:r>
          </a:p>
        </p:txBody>
      </p:sp>
      <p:sp>
        <p:nvSpPr>
          <p:cNvPr id="10" name="1 Título">
            <a:extLst>
              <a:ext uri="{FF2B5EF4-FFF2-40B4-BE49-F238E27FC236}">
                <a16:creationId xmlns:a16="http://schemas.microsoft.com/office/drawing/2014/main" id="{669C388E-DFB3-4EA5-BC51-A2A8D3810E05}"/>
              </a:ext>
            </a:extLst>
          </p:cNvPr>
          <p:cNvSpPr txBox="1">
            <a:spLocks/>
          </p:cNvSpPr>
          <p:nvPr/>
        </p:nvSpPr>
        <p:spPr bwMode="auto">
          <a:xfrm>
            <a:off x="7839075" y="760413"/>
            <a:ext cx="3913188" cy="1155700"/>
          </a:xfrm>
          <a:prstGeom prst="rect">
            <a:avLst/>
          </a:prstGeom>
          <a:solidFill>
            <a:schemeClr val="accent6">
              <a:lumMod val="20000"/>
              <a:lumOff val="80000"/>
            </a:schemeClr>
          </a:solidFill>
          <a:ln>
            <a:solidFill>
              <a:schemeClr val="accent2"/>
            </a:solidFill>
          </a:ln>
        </p:spPr>
        <p:txBody>
          <a:bodyPr anchor="ctr">
            <a:normAutofit fontScale="97500"/>
          </a:bodyPr>
          <a:lst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Trebuchet MS" pitchFamily="34" charset="0"/>
              </a:defRPr>
            </a:lvl2pPr>
            <a:lvl3pPr algn="l" rtl="0" eaLnBrk="0" fontAlgn="base" hangingPunct="0">
              <a:spcBef>
                <a:spcPct val="0"/>
              </a:spcBef>
              <a:spcAft>
                <a:spcPct val="0"/>
              </a:spcAft>
              <a:defRPr sz="4000">
                <a:solidFill>
                  <a:schemeClr val="tx2"/>
                </a:solidFill>
                <a:latin typeface="Trebuchet MS" pitchFamily="34" charset="0"/>
              </a:defRPr>
            </a:lvl3pPr>
            <a:lvl4pPr algn="l" rtl="0" eaLnBrk="0" fontAlgn="base" hangingPunct="0">
              <a:spcBef>
                <a:spcPct val="0"/>
              </a:spcBef>
              <a:spcAft>
                <a:spcPct val="0"/>
              </a:spcAft>
              <a:defRPr sz="4000">
                <a:solidFill>
                  <a:schemeClr val="tx2"/>
                </a:solidFill>
                <a:latin typeface="Trebuchet MS" pitchFamily="34" charset="0"/>
              </a:defRPr>
            </a:lvl4pPr>
            <a:lvl5pPr algn="l" rtl="0" eaLnBrk="0" fontAlgn="base" hangingPunct="0">
              <a:spcBef>
                <a:spcPct val="0"/>
              </a:spcBef>
              <a:spcAft>
                <a:spcPct val="0"/>
              </a:spcAft>
              <a:defRPr sz="4000">
                <a:solidFill>
                  <a:schemeClr val="tx2"/>
                </a:solidFill>
                <a:latin typeface="Trebuchet MS" pitchFamily="34" charset="0"/>
              </a:defRPr>
            </a:lvl5pPr>
            <a:lvl6pPr marL="457200" algn="l" rtl="0" fontAlgn="base">
              <a:spcBef>
                <a:spcPct val="0"/>
              </a:spcBef>
              <a:spcAft>
                <a:spcPct val="0"/>
              </a:spcAft>
              <a:defRPr sz="4000">
                <a:solidFill>
                  <a:schemeClr val="tx2"/>
                </a:solidFill>
                <a:latin typeface="Trebuchet MS" pitchFamily="34" charset="0"/>
              </a:defRPr>
            </a:lvl6pPr>
            <a:lvl7pPr marL="914400" algn="l" rtl="0" fontAlgn="base">
              <a:spcBef>
                <a:spcPct val="0"/>
              </a:spcBef>
              <a:spcAft>
                <a:spcPct val="0"/>
              </a:spcAft>
              <a:defRPr sz="4000">
                <a:solidFill>
                  <a:schemeClr val="tx2"/>
                </a:solidFill>
                <a:latin typeface="Trebuchet MS" pitchFamily="34" charset="0"/>
              </a:defRPr>
            </a:lvl7pPr>
            <a:lvl8pPr marL="1371600" algn="l" rtl="0" fontAlgn="base">
              <a:spcBef>
                <a:spcPct val="0"/>
              </a:spcBef>
              <a:spcAft>
                <a:spcPct val="0"/>
              </a:spcAft>
              <a:defRPr sz="4000">
                <a:solidFill>
                  <a:schemeClr val="tx2"/>
                </a:solidFill>
                <a:latin typeface="Trebuchet MS" pitchFamily="34" charset="0"/>
              </a:defRPr>
            </a:lvl8pPr>
            <a:lvl9pPr marL="1828800" algn="l" rtl="0" fontAlgn="base">
              <a:spcBef>
                <a:spcPct val="0"/>
              </a:spcBef>
              <a:spcAft>
                <a:spcPct val="0"/>
              </a:spcAft>
              <a:defRPr sz="4000">
                <a:solidFill>
                  <a:schemeClr val="tx2"/>
                </a:solidFill>
                <a:latin typeface="Trebuchet MS" pitchFamily="34" charset="0"/>
              </a:defRPr>
            </a:lvl9pPr>
          </a:lstStyle>
          <a:p>
            <a:pPr algn="ctr">
              <a:defRPr/>
            </a:pPr>
            <a:r>
              <a:rPr lang="es-ES" sz="3200" b="1" dirty="0">
                <a:solidFill>
                  <a:schemeClr val="tx1"/>
                </a:solidFill>
                <a:latin typeface="Arial" pitchFamily="34" charset="0"/>
                <a:ea typeface="Times New Roman" pitchFamily="18" charset="0"/>
                <a:cs typeface="Arial" pitchFamily="34" charset="0"/>
              </a:rPr>
              <a:t>Atención educativa</a:t>
            </a:r>
            <a:endParaRPr lang="en-US" sz="3200" b="1" dirty="0">
              <a:solidFill>
                <a:schemeClr val="tx1"/>
              </a:solidFill>
              <a:latin typeface="Arial" pitchFamily="34" charset="0"/>
              <a:cs typeface="Arial"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3B2CAD5C-1D01-4B1F-9E18-3CA53AF925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4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5715" name="Text Box 3">
            <a:extLst>
              <a:ext uri="{FF2B5EF4-FFF2-40B4-BE49-F238E27FC236}">
                <a16:creationId xmlns:a16="http://schemas.microsoft.com/office/drawing/2014/main" id="{8F654EC2-3AD2-453A-A232-BEFAE9330928}"/>
              </a:ext>
            </a:extLst>
          </p:cNvPr>
          <p:cNvSpPr txBox="1">
            <a:spLocks noChangeArrowheads="1"/>
          </p:cNvSpPr>
          <p:nvPr/>
        </p:nvSpPr>
        <p:spPr bwMode="auto">
          <a:xfrm>
            <a:off x="352257" y="2420888"/>
            <a:ext cx="2808709" cy="1077218"/>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square">
            <a:spAutoFit/>
          </a:bodyPr>
          <a:lstStyle/>
          <a:p>
            <a:pPr algn="ctr">
              <a:defRPr/>
            </a:pPr>
            <a:r>
              <a:rPr lang="en-US" sz="3200" b="1" dirty="0">
                <a:effectLst>
                  <a:outerShdw blurRad="38100" dist="38100" dir="2700000" algn="tl">
                    <a:srgbClr val="FFFFFF"/>
                  </a:outerShdw>
                </a:effectLst>
                <a:latin typeface="Arial" charset="0"/>
              </a:rPr>
              <a:t>POBLACIÓN ADULTA</a:t>
            </a:r>
          </a:p>
        </p:txBody>
      </p:sp>
      <p:pic>
        <p:nvPicPr>
          <p:cNvPr id="22531" name="Picture 7">
            <a:extLst>
              <a:ext uri="{FF2B5EF4-FFF2-40B4-BE49-F238E27FC236}">
                <a16:creationId xmlns:a16="http://schemas.microsoft.com/office/drawing/2014/main" id="{A4F8899A-9BE3-481D-8472-D93F9EB34F73}"/>
              </a:ext>
            </a:extLst>
          </p:cNvPr>
          <p:cNvPicPr>
            <a:picLocks noChangeAspect="1" noChangeArrowheads="1"/>
          </p:cNvPicPr>
          <p:nvPr/>
        </p:nvPicPr>
        <p:blipFill>
          <a:blip r:embed="rId4">
            <a:lum bright="20000"/>
            <a:extLst>
              <a:ext uri="{28A0092B-C50C-407E-A947-70E740481C1C}">
                <a14:useLocalDpi xmlns:a14="http://schemas.microsoft.com/office/drawing/2010/main" val="0"/>
              </a:ext>
            </a:extLst>
          </a:blip>
          <a:srcRect/>
          <a:stretch>
            <a:fillRect/>
          </a:stretch>
        </p:blipFill>
        <p:spPr bwMode="auto">
          <a:xfrm>
            <a:off x="334962" y="4077072"/>
            <a:ext cx="3202341" cy="2476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2532" name="Picture 2">
            <a:extLst>
              <a:ext uri="{FF2B5EF4-FFF2-40B4-BE49-F238E27FC236}">
                <a16:creationId xmlns:a16="http://schemas.microsoft.com/office/drawing/2014/main" id="{2B0EF8E5-9015-4229-BBAD-D7F2905720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4091" y="101603"/>
            <a:ext cx="3530600" cy="3823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5 CuadroTexto">
            <a:extLst>
              <a:ext uri="{FF2B5EF4-FFF2-40B4-BE49-F238E27FC236}">
                <a16:creationId xmlns:a16="http://schemas.microsoft.com/office/drawing/2014/main" id="{E6D9BE7C-E27C-4F8B-878C-B99C3604C4B4}"/>
              </a:ext>
            </a:extLst>
          </p:cNvPr>
          <p:cNvSpPr txBox="1">
            <a:spLocks noChangeArrowheads="1"/>
          </p:cNvSpPr>
          <p:nvPr/>
        </p:nvSpPr>
        <p:spPr bwMode="auto">
          <a:xfrm>
            <a:off x="4655840" y="855641"/>
            <a:ext cx="24479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s-CO" altLang="es-CO" sz="2000" b="1" dirty="0"/>
              <a:t>ANALFABETISMO</a:t>
            </a:r>
          </a:p>
        </p:txBody>
      </p:sp>
      <p:sp>
        <p:nvSpPr>
          <p:cNvPr id="8" name="Text Box 3">
            <a:extLst>
              <a:ext uri="{FF2B5EF4-FFF2-40B4-BE49-F238E27FC236}">
                <a16:creationId xmlns:a16="http://schemas.microsoft.com/office/drawing/2014/main" id="{8B1813A3-2C98-454F-9D43-EC57FE2157B5}"/>
              </a:ext>
            </a:extLst>
          </p:cNvPr>
          <p:cNvSpPr txBox="1">
            <a:spLocks noChangeArrowheads="1"/>
          </p:cNvSpPr>
          <p:nvPr/>
        </p:nvSpPr>
        <p:spPr bwMode="auto">
          <a:xfrm>
            <a:off x="8277816" y="2608599"/>
            <a:ext cx="3530600" cy="1077218"/>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square">
            <a:spAutoFit/>
          </a:bodyPr>
          <a:lstStyle/>
          <a:p>
            <a:pPr algn="ctr">
              <a:defRPr/>
            </a:pPr>
            <a:r>
              <a:rPr lang="en-US" sz="3200" b="1" dirty="0">
                <a:effectLst>
                  <a:outerShdw blurRad="38100" dist="38100" dir="2700000" algn="tl">
                    <a:srgbClr val="FFFFFF"/>
                  </a:outerShdw>
                </a:effectLst>
                <a:latin typeface="Arial" charset="0"/>
              </a:rPr>
              <a:t>POBLACIÓN EN  EXTRAEDAD</a:t>
            </a:r>
          </a:p>
        </p:txBody>
      </p:sp>
      <p:sp>
        <p:nvSpPr>
          <p:cNvPr id="9" name="Text Box 3">
            <a:extLst>
              <a:ext uri="{FF2B5EF4-FFF2-40B4-BE49-F238E27FC236}">
                <a16:creationId xmlns:a16="http://schemas.microsoft.com/office/drawing/2014/main" id="{C995E01A-0730-40C6-887E-A206DF38B14E}"/>
              </a:ext>
            </a:extLst>
          </p:cNvPr>
          <p:cNvSpPr txBox="1">
            <a:spLocks noChangeArrowheads="1"/>
          </p:cNvSpPr>
          <p:nvPr/>
        </p:nvSpPr>
        <p:spPr bwMode="auto">
          <a:xfrm>
            <a:off x="4043571" y="4581128"/>
            <a:ext cx="3808437" cy="1077218"/>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square">
            <a:spAutoFit/>
          </a:bodyPr>
          <a:lstStyle/>
          <a:p>
            <a:pPr algn="ctr">
              <a:defRPr/>
            </a:pPr>
            <a:r>
              <a:rPr lang="en-US" sz="3200" b="1" dirty="0">
                <a:effectLst>
                  <a:outerShdw blurRad="38100" dist="38100" dir="2700000" algn="tl">
                    <a:srgbClr val="FFFFFF"/>
                  </a:outerShdw>
                </a:effectLst>
                <a:latin typeface="Arial" charset="0"/>
              </a:rPr>
              <a:t>POBLACIÓN NO ALFABETIZADA</a:t>
            </a:r>
          </a:p>
        </p:txBody>
      </p:sp>
      <p:pic>
        <p:nvPicPr>
          <p:cNvPr id="1026" name="Picture 2" descr="Avanza programa de educación para jóvenes en extraedad y adultos | La Voz  de la Región">
            <a:extLst>
              <a:ext uri="{FF2B5EF4-FFF2-40B4-BE49-F238E27FC236}">
                <a16:creationId xmlns:a16="http://schemas.microsoft.com/office/drawing/2014/main" id="{3D217D8A-EFA0-4982-8FAE-F09F18F87C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1828" y="283922"/>
            <a:ext cx="3365475" cy="193748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C3504C14-9F17-4662-A212-C6E5D8CAD2C2}"/>
              </a:ext>
            </a:extLst>
          </p:cNvPr>
          <p:cNvPicPr>
            <a:picLocks noChangeAspect="1"/>
          </p:cNvPicPr>
          <p:nvPr/>
        </p:nvPicPr>
        <p:blipFill>
          <a:blip r:embed="rId7"/>
          <a:stretch>
            <a:fillRect/>
          </a:stretch>
        </p:blipFill>
        <p:spPr>
          <a:xfrm>
            <a:off x="8638960" y="3933056"/>
            <a:ext cx="2808312" cy="2795831"/>
          </a:xfrm>
          <a:prstGeom prst="rect">
            <a:avLst/>
          </a:prstGeom>
        </p:spPr>
      </p:pic>
      <p:pic>
        <p:nvPicPr>
          <p:cNvPr id="3" name="Imagen 2">
            <a:extLst>
              <a:ext uri="{FF2B5EF4-FFF2-40B4-BE49-F238E27FC236}">
                <a16:creationId xmlns:a16="http://schemas.microsoft.com/office/drawing/2014/main" id="{67C87DDA-FEFF-4FB5-A786-86443A2A97B3}"/>
              </a:ext>
            </a:extLst>
          </p:cNvPr>
          <p:cNvPicPr>
            <a:picLocks noChangeAspect="1"/>
          </p:cNvPicPr>
          <p:nvPr/>
        </p:nvPicPr>
        <p:blipFill rotWithShape="1">
          <a:blip r:embed="rId8"/>
          <a:srcRect l="58540" t="29000" b="15351"/>
          <a:stretch/>
        </p:blipFill>
        <p:spPr>
          <a:xfrm>
            <a:off x="8832304" y="129113"/>
            <a:ext cx="2231888" cy="2232248"/>
          </a:xfrm>
          <a:prstGeom prst="rect">
            <a:avLst/>
          </a:prstGeom>
        </p:spPr>
      </p:pic>
    </p:spTree>
  </p:cSld>
  <p:clrMapOvr>
    <a:masterClrMapping/>
  </p:clrMapOvr>
  <p:transition spd="med">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CE799A77-B64C-4F1C-95CA-D3A3806F68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4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 Box 3">
            <a:extLst>
              <a:ext uri="{FF2B5EF4-FFF2-40B4-BE49-F238E27FC236}">
                <a16:creationId xmlns:a16="http://schemas.microsoft.com/office/drawing/2014/main" id="{05B22EE5-113A-41AB-8307-A31AFE6A1789}"/>
              </a:ext>
            </a:extLst>
          </p:cNvPr>
          <p:cNvSpPr txBox="1">
            <a:spLocks noChangeArrowheads="1"/>
          </p:cNvSpPr>
          <p:nvPr/>
        </p:nvSpPr>
        <p:spPr bwMode="auto">
          <a:xfrm>
            <a:off x="695400" y="1356765"/>
            <a:ext cx="4550296" cy="3970318"/>
          </a:xfrm>
          <a:prstGeom prst="rect">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a:spAutoFit/>
          </a:bodyPr>
          <a:lstStyle/>
          <a:p>
            <a:pPr algn="ctr">
              <a:defRPr/>
            </a:pPr>
            <a:r>
              <a:rPr lang="en-US" sz="2800" b="1" dirty="0">
                <a:effectLst>
                  <a:outerShdw blurRad="38100" dist="38100" dir="2700000" algn="tl">
                    <a:srgbClr val="FFFFFF"/>
                  </a:outerShdw>
                </a:effectLst>
                <a:latin typeface="Arial" charset="0"/>
              </a:rPr>
              <a:t>POBLACIÓN ADULTA Y NO ALFABETIZADA</a:t>
            </a:r>
          </a:p>
          <a:p>
            <a:pPr algn="ctr">
              <a:defRPr/>
            </a:pPr>
            <a:endParaRPr lang="en-US" sz="2800" b="1" dirty="0">
              <a:effectLst>
                <a:outerShdw blurRad="38100" dist="38100" dir="2700000" algn="tl">
                  <a:srgbClr val="FFFFFF"/>
                </a:outerShdw>
              </a:effectLst>
              <a:latin typeface="Arial" charset="0"/>
            </a:endParaRPr>
          </a:p>
          <a:p>
            <a:pPr marL="457200" indent="-457200">
              <a:buFont typeface="Arial" panose="020B0604020202020204" pitchFamily="34" charset="0"/>
              <a:buChar char="•"/>
              <a:defRPr/>
            </a:pPr>
            <a:r>
              <a:rPr lang="es-CO" sz="2800" b="1" dirty="0">
                <a:effectLst>
                  <a:outerShdw blurRad="38100" dist="38100" dir="2700000" algn="tl">
                    <a:srgbClr val="FFFFFF"/>
                  </a:outerShdw>
                </a:effectLst>
                <a:latin typeface="Arial" charset="0"/>
              </a:rPr>
              <a:t>Educación de adultos (nocturno y sabatino)</a:t>
            </a:r>
          </a:p>
          <a:p>
            <a:pPr marL="457200" indent="-457200">
              <a:buFont typeface="Arial" panose="020B0604020202020204" pitchFamily="34" charset="0"/>
              <a:buChar char="•"/>
              <a:defRPr/>
            </a:pPr>
            <a:r>
              <a:rPr lang="es-CO" sz="2800" b="1" dirty="0">
                <a:effectLst>
                  <a:outerShdw blurRad="38100" dist="38100" dir="2700000" algn="tl">
                    <a:srgbClr val="FFFFFF"/>
                  </a:outerShdw>
                </a:effectLst>
                <a:latin typeface="Arial" charset="0"/>
              </a:rPr>
              <a:t>Metodología Cafam</a:t>
            </a:r>
          </a:p>
          <a:p>
            <a:pPr marL="457200" indent="-457200">
              <a:buFont typeface="Arial" panose="020B0604020202020204" pitchFamily="34" charset="0"/>
              <a:buChar char="•"/>
              <a:defRPr/>
            </a:pPr>
            <a:r>
              <a:rPr lang="es-CO" sz="2800" b="1" dirty="0">
                <a:effectLst>
                  <a:outerShdw blurRad="38100" dist="38100" dir="2700000" algn="tl">
                    <a:srgbClr val="FFFFFF"/>
                  </a:outerShdw>
                </a:effectLst>
                <a:latin typeface="Arial" charset="0"/>
              </a:rPr>
              <a:t>S.A.T Sistema de aprendizaje tutorial</a:t>
            </a:r>
          </a:p>
          <a:p>
            <a:pPr marL="457200" indent="-457200">
              <a:buFont typeface="Arial" panose="020B0604020202020204" pitchFamily="34" charset="0"/>
              <a:buChar char="•"/>
              <a:defRPr/>
            </a:pPr>
            <a:endParaRPr lang="es-CO" sz="2800" b="1" dirty="0">
              <a:effectLst>
                <a:outerShdw blurRad="38100" dist="38100" dir="2700000" algn="tl">
                  <a:srgbClr val="FFFFFF"/>
                </a:outerShdw>
              </a:effectLst>
              <a:latin typeface="Arial" charset="0"/>
            </a:endParaRPr>
          </a:p>
        </p:txBody>
      </p:sp>
      <p:sp>
        <p:nvSpPr>
          <p:cNvPr id="5" name="Text Box 3">
            <a:extLst>
              <a:ext uri="{FF2B5EF4-FFF2-40B4-BE49-F238E27FC236}">
                <a16:creationId xmlns:a16="http://schemas.microsoft.com/office/drawing/2014/main" id="{98D8B03C-18D5-4DE8-BA3E-D0A58060A317}"/>
              </a:ext>
            </a:extLst>
          </p:cNvPr>
          <p:cNvSpPr txBox="1">
            <a:spLocks noChangeArrowheads="1"/>
          </p:cNvSpPr>
          <p:nvPr/>
        </p:nvSpPr>
        <p:spPr bwMode="auto">
          <a:xfrm>
            <a:off x="7320136" y="1110244"/>
            <a:ext cx="4262264" cy="954107"/>
          </a:xfrm>
          <a:prstGeom prst="rect">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a:spAutoFit/>
          </a:bodyPr>
          <a:lstStyle/>
          <a:p>
            <a:pPr algn="ctr">
              <a:defRPr/>
            </a:pPr>
            <a:r>
              <a:rPr lang="en-US" sz="2800" b="1" dirty="0">
                <a:effectLst>
                  <a:outerShdw blurRad="38100" dist="38100" dir="2700000" algn="tl">
                    <a:srgbClr val="FFFFFF"/>
                  </a:outerShdw>
                </a:effectLst>
                <a:latin typeface="Arial" charset="0"/>
              </a:rPr>
              <a:t>POBLACIÓN EN  EXTRAEDAD</a:t>
            </a:r>
          </a:p>
        </p:txBody>
      </p:sp>
      <p:pic>
        <p:nvPicPr>
          <p:cNvPr id="24584" name="Picture 4" descr="Catálogo de recursos educativos digitales">
            <a:extLst>
              <a:ext uri="{FF2B5EF4-FFF2-40B4-BE49-F238E27FC236}">
                <a16:creationId xmlns:a16="http://schemas.microsoft.com/office/drawing/2014/main" id="{0A342942-8AB2-4153-B422-C1064981B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5325" y="4411663"/>
            <a:ext cx="3744913" cy="179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5" name="Picture 6" descr="I. E. NICANOR RESTREPO SANTAMARÍA">
            <a:extLst>
              <a:ext uri="{FF2B5EF4-FFF2-40B4-BE49-F238E27FC236}">
                <a16:creationId xmlns:a16="http://schemas.microsoft.com/office/drawing/2014/main" id="{1A4D21F8-D626-4D10-A50B-4E09114FFE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1763" y="2249488"/>
            <a:ext cx="3692525" cy="177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423539F4-1F73-4ED0-9D79-3C9EBE4D9A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4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106" name="Text Box 3">
            <a:extLst>
              <a:ext uri="{FF2B5EF4-FFF2-40B4-BE49-F238E27FC236}">
                <a16:creationId xmlns:a16="http://schemas.microsoft.com/office/drawing/2014/main" id="{72B98E02-A6FD-49EB-9F8A-5ED3F3F6521C}"/>
              </a:ext>
            </a:extLst>
          </p:cNvPr>
          <p:cNvSpPr txBox="1">
            <a:spLocks noChangeArrowheads="1"/>
          </p:cNvSpPr>
          <p:nvPr/>
        </p:nvSpPr>
        <p:spPr bwMode="auto">
          <a:xfrm>
            <a:off x="6168008" y="316935"/>
            <a:ext cx="5544616" cy="2677656"/>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a:spAutoFit/>
          </a:bodyPr>
          <a:lstStyle/>
          <a:p>
            <a:pPr algn="ctr">
              <a:defRPr/>
            </a:pPr>
            <a:r>
              <a:rPr lang="en-US" sz="2800" b="1" dirty="0"/>
              <a:t>DIVERSIDAD POR CONDICIÓN DE DISCAPACIDAD </a:t>
            </a:r>
          </a:p>
          <a:p>
            <a:pPr algn="ctr">
              <a:defRPr/>
            </a:pPr>
            <a:endParaRPr lang="en-US" sz="2800" b="1" dirty="0"/>
          </a:p>
          <a:p>
            <a:pPr algn="ctr">
              <a:defRPr/>
            </a:pPr>
            <a:r>
              <a:rPr lang="en-US" sz="2800" b="1" dirty="0"/>
              <a:t>¿NECESIDADES EDUCATIVAS ESPECIALES?</a:t>
            </a:r>
          </a:p>
        </p:txBody>
      </p:sp>
      <p:pic>
        <p:nvPicPr>
          <p:cNvPr id="28677" name="Picture 10" descr="escolarhiperactiv">
            <a:extLst>
              <a:ext uri="{FF2B5EF4-FFF2-40B4-BE49-F238E27FC236}">
                <a16:creationId xmlns:a16="http://schemas.microsoft.com/office/drawing/2014/main" id="{EABCA5D8-770F-4384-B4FE-EA26EC97F9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425" y="3951288"/>
            <a:ext cx="2557463"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8" name="Picture 6">
            <a:extLst>
              <a:ext uri="{FF2B5EF4-FFF2-40B4-BE49-F238E27FC236}">
                <a16:creationId xmlns:a16="http://schemas.microsoft.com/office/drawing/2014/main" id="{A6CCC132-9A50-4E76-8743-E86EE2D123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8888" y="4340225"/>
            <a:ext cx="4240212" cy="231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9" name="Picture 8">
            <a:extLst>
              <a:ext uri="{FF2B5EF4-FFF2-40B4-BE49-F238E27FC236}">
                <a16:creationId xmlns:a16="http://schemas.microsoft.com/office/drawing/2014/main" id="{9184977D-BB4E-40BC-B1A3-EFDA8D2BA7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9288" y="404813"/>
            <a:ext cx="3768725" cy="250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0" name="Picture 2">
            <a:extLst>
              <a:ext uri="{FF2B5EF4-FFF2-40B4-BE49-F238E27FC236}">
                <a16:creationId xmlns:a16="http://schemas.microsoft.com/office/drawing/2014/main" id="{68D504E8-B532-4E06-A183-A0EF758544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48075" y="4149725"/>
            <a:ext cx="3240088" cy="238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47"/>
            <a:ext cx="12213590" cy="6854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CuadroTexto"/>
          <p:cNvSpPr txBox="1"/>
          <p:nvPr/>
        </p:nvSpPr>
        <p:spPr>
          <a:xfrm>
            <a:off x="5554638" y="713390"/>
            <a:ext cx="6220255" cy="3416320"/>
          </a:xfrm>
          <a:prstGeom prst="rect">
            <a:avLst/>
          </a:prstGeom>
          <a:noFill/>
        </p:spPr>
        <p:txBody>
          <a:bodyPr wrap="square" rtlCol="0">
            <a:spAutoFit/>
          </a:bodyPr>
          <a:lstStyle/>
          <a:p>
            <a:pPr algn="ctr"/>
            <a:r>
              <a:rPr lang="es-CO" sz="5400" b="1" dirty="0">
                <a:solidFill>
                  <a:srgbClr val="339966"/>
                </a:solidFill>
              </a:rPr>
              <a:t>POR UNA ESCUELA ABIERTA A LA DIVERSIDAD</a:t>
            </a:r>
          </a:p>
        </p:txBody>
      </p:sp>
      <p:sp>
        <p:nvSpPr>
          <p:cNvPr id="4" name="3 CuadroTexto"/>
          <p:cNvSpPr txBox="1"/>
          <p:nvPr/>
        </p:nvSpPr>
        <p:spPr>
          <a:xfrm>
            <a:off x="241254" y="5711075"/>
            <a:ext cx="5909480" cy="954107"/>
          </a:xfrm>
          <a:prstGeom prst="rect">
            <a:avLst/>
          </a:prstGeom>
          <a:noFill/>
        </p:spPr>
        <p:txBody>
          <a:bodyPr wrap="square" rtlCol="0">
            <a:spAutoFit/>
          </a:bodyPr>
          <a:lstStyle/>
          <a:p>
            <a:r>
              <a:rPr lang="es-CO" sz="2800" b="1" dirty="0"/>
              <a:t>Mg. Martha Lucía Garzón Osorio</a:t>
            </a:r>
          </a:p>
          <a:p>
            <a:r>
              <a:rPr lang="es-CO" sz="2800" b="1" dirty="0"/>
              <a:t>malucia@utp.edu.co</a:t>
            </a:r>
          </a:p>
        </p:txBody>
      </p:sp>
      <p:pic>
        <p:nvPicPr>
          <p:cNvPr id="6" name="Picture 6">
            <a:extLst>
              <a:ext uri="{FF2B5EF4-FFF2-40B4-BE49-F238E27FC236}">
                <a16:creationId xmlns:a16="http://schemas.microsoft.com/office/drawing/2014/main" id="{A672A7AC-331D-4CFD-BCCB-6D120305B0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652" y="3085350"/>
            <a:ext cx="4681537"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http://educini.com/wp-content/uploads/2012/03/educacion-inclusiva-peru-796143.jpg">
            <a:extLst>
              <a:ext uri="{FF2B5EF4-FFF2-40B4-BE49-F238E27FC236}">
                <a16:creationId xmlns:a16="http://schemas.microsoft.com/office/drawing/2014/main" id="{A6621121-C05F-4B70-BE46-3401453C635B}"/>
              </a:ext>
            </a:extLst>
          </p:cNvPr>
          <p:cNvPicPr>
            <a:picLocks noChangeAspect="1" noChangeArrowheads="1"/>
          </p:cNvPicPr>
          <p:nvPr/>
        </p:nvPicPr>
        <p:blipFill>
          <a:blip r:embed="rId4" cstate="print"/>
          <a:srcRect/>
          <a:stretch>
            <a:fillRect/>
          </a:stretch>
        </p:blipFill>
        <p:spPr bwMode="auto">
          <a:xfrm>
            <a:off x="2423592" y="407506"/>
            <a:ext cx="2448272" cy="2273686"/>
          </a:xfrm>
          <a:prstGeom prst="ellipse">
            <a:avLst/>
          </a:prstGeom>
          <a:ln>
            <a:noFill/>
          </a:ln>
          <a:effectLst>
            <a:softEdge rad="112500"/>
          </a:effectLst>
        </p:spPr>
      </p:pic>
    </p:spTree>
    <p:extLst>
      <p:ext uri="{BB962C8B-B14F-4D97-AF65-F5344CB8AC3E}">
        <p14:creationId xmlns:p14="http://schemas.microsoft.com/office/powerpoint/2010/main" val="869127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DED3F8-87E0-4D6C-9BBA-8E93528623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4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938" name="2 Marcador de contenido">
            <a:extLst>
              <a:ext uri="{FF2B5EF4-FFF2-40B4-BE49-F238E27FC236}">
                <a16:creationId xmlns:a16="http://schemas.microsoft.com/office/drawing/2014/main" id="{A8837676-DA62-4C4D-8A3C-3649BCC06C50}"/>
              </a:ext>
            </a:extLst>
          </p:cNvPr>
          <p:cNvSpPr>
            <a:spLocks noGrp="1"/>
          </p:cNvSpPr>
          <p:nvPr>
            <p:ph idx="1"/>
          </p:nvPr>
        </p:nvSpPr>
        <p:spPr>
          <a:xfrm>
            <a:off x="695325" y="800100"/>
            <a:ext cx="11088688" cy="5868988"/>
          </a:xfrm>
          <a:ln>
            <a:solidFill>
              <a:schemeClr val="bg2">
                <a:lumMod val="75000"/>
                <a:lumOff val="25000"/>
              </a:schemeClr>
            </a:solidFill>
          </a:ln>
        </p:spPr>
        <p:txBody>
          <a:bodyPr>
            <a:normAutofit fontScale="92500" lnSpcReduction="20000"/>
          </a:bodyPr>
          <a:lstStyle/>
          <a:p>
            <a:pPr marL="365760" indent="-256032" eaLnBrk="1" fontAlgn="auto" hangingPunct="1">
              <a:spcAft>
                <a:spcPts val="0"/>
              </a:spcAft>
              <a:buClr>
                <a:srgbClr val="FF0000"/>
              </a:buClr>
              <a:buFont typeface="Arial" pitchFamily="34" charset="0"/>
              <a:buChar char="•"/>
              <a:defRPr/>
            </a:pPr>
            <a:r>
              <a:rPr lang="es-CO" sz="3000" dirty="0"/>
              <a:t>Necesidades educativas especiales (</a:t>
            </a:r>
            <a:r>
              <a:rPr lang="es-CO" sz="3000" dirty="0" err="1"/>
              <a:t>Warlock</a:t>
            </a:r>
            <a:r>
              <a:rPr lang="es-CO" sz="3000" dirty="0"/>
              <a:t> 1978) </a:t>
            </a:r>
          </a:p>
          <a:p>
            <a:pPr marL="365760" indent="-256032" eaLnBrk="1" fontAlgn="auto" hangingPunct="1">
              <a:spcAft>
                <a:spcPts val="0"/>
              </a:spcAft>
              <a:buClr>
                <a:srgbClr val="FF0000"/>
              </a:buClr>
              <a:buFont typeface="Arial" pitchFamily="34" charset="0"/>
              <a:buChar char="•"/>
              <a:defRPr/>
            </a:pPr>
            <a:r>
              <a:rPr lang="es-CO" sz="3000" dirty="0"/>
              <a:t>Barreras para el aprendizaje y la participación (</a:t>
            </a:r>
            <a:r>
              <a:rPr lang="es-CO" sz="3000" dirty="0" err="1"/>
              <a:t>Booth</a:t>
            </a:r>
            <a:r>
              <a:rPr lang="es-CO" sz="3000" dirty="0"/>
              <a:t> y </a:t>
            </a:r>
            <a:r>
              <a:rPr lang="es-CO" sz="3000" dirty="0" err="1"/>
              <a:t>Ainscow</a:t>
            </a:r>
            <a:r>
              <a:rPr lang="es-CO" sz="3000" dirty="0"/>
              <a:t> 2002/ MEN 2017)</a:t>
            </a:r>
          </a:p>
          <a:p>
            <a:pPr marL="365760" indent="-256032" eaLnBrk="1" fontAlgn="auto" hangingPunct="1">
              <a:spcAft>
                <a:spcPts val="0"/>
              </a:spcAft>
              <a:buClr>
                <a:srgbClr val="FF0000"/>
              </a:buClr>
              <a:buFont typeface="Arial" pitchFamily="34" charset="0"/>
              <a:buChar char="•"/>
              <a:defRPr/>
            </a:pPr>
            <a:r>
              <a:rPr lang="es-CO" sz="3000" dirty="0"/>
              <a:t>Necesidades Específicas de Apoyo Educativo (LOE, 2006, LAE, 2007)</a:t>
            </a:r>
          </a:p>
          <a:p>
            <a:pPr marL="365760" indent="-256032" eaLnBrk="1" fontAlgn="auto" hangingPunct="1">
              <a:spcAft>
                <a:spcPts val="0"/>
              </a:spcAft>
              <a:buClr>
                <a:srgbClr val="FF0000"/>
              </a:buClr>
              <a:buFont typeface="Arial" pitchFamily="34" charset="0"/>
              <a:buChar char="•"/>
              <a:defRPr/>
            </a:pPr>
            <a:r>
              <a:rPr lang="es-CO" sz="3000" dirty="0"/>
              <a:t>Necesidades  diferenciales (Porter, 2002)</a:t>
            </a:r>
          </a:p>
          <a:p>
            <a:pPr marL="365760" indent="-256032" eaLnBrk="1" fontAlgn="auto" hangingPunct="1">
              <a:spcAft>
                <a:spcPts val="0"/>
              </a:spcAft>
              <a:buClr>
                <a:srgbClr val="FF0000"/>
              </a:buClr>
              <a:buFont typeface="Arial" pitchFamily="34" charset="0"/>
              <a:buChar char="•"/>
              <a:defRPr/>
            </a:pPr>
            <a:r>
              <a:rPr lang="es-CO" sz="3000" dirty="0"/>
              <a:t>Enfoque de capacidades y funcionamiento (Sen, Nussbaum) Capacidades diferentes para…</a:t>
            </a:r>
          </a:p>
          <a:p>
            <a:pPr marL="365760" indent="-256032" eaLnBrk="1" fontAlgn="auto" hangingPunct="1">
              <a:spcAft>
                <a:spcPts val="0"/>
              </a:spcAft>
              <a:buClr>
                <a:srgbClr val="FF0000"/>
              </a:buClr>
              <a:buFont typeface="Arial" pitchFamily="34" charset="0"/>
              <a:buChar char="•"/>
              <a:defRPr/>
            </a:pPr>
            <a:r>
              <a:rPr lang="es-CO" sz="3000" dirty="0"/>
              <a:t>Necesidades educativas diversas (MEN, 2012)</a:t>
            </a:r>
          </a:p>
          <a:p>
            <a:pPr marL="365760" indent="-256032" eaLnBrk="1" fontAlgn="auto" hangingPunct="1">
              <a:spcAft>
                <a:spcPts val="0"/>
              </a:spcAft>
              <a:buClr>
                <a:srgbClr val="FF0000"/>
              </a:buClr>
              <a:buFont typeface="Arial" pitchFamily="34" charset="0"/>
              <a:buChar char="•"/>
              <a:defRPr/>
            </a:pPr>
            <a:r>
              <a:rPr lang="es-CO" sz="3000" dirty="0"/>
              <a:t>Diversidad Funcional ( OMS, 2001, Palacios, </a:t>
            </a:r>
            <a:r>
              <a:rPr lang="es-CO" sz="3000" dirty="0" err="1"/>
              <a:t>Romañach</a:t>
            </a:r>
            <a:r>
              <a:rPr lang="es-CO" sz="3000" dirty="0"/>
              <a:t> y Lobato, 2005) Movilidad reducida, diversidad funcional cognitiva</a:t>
            </a:r>
          </a:p>
          <a:p>
            <a:pPr marL="365760" indent="-256032" eaLnBrk="1" fontAlgn="auto" hangingPunct="1">
              <a:spcAft>
                <a:spcPts val="0"/>
              </a:spcAft>
              <a:buClr>
                <a:srgbClr val="FF0000"/>
              </a:buClr>
              <a:buFont typeface="Arial" pitchFamily="34" charset="0"/>
              <a:buChar char="•"/>
              <a:defRPr/>
            </a:pPr>
            <a:r>
              <a:rPr lang="es-CO" sz="3000" dirty="0"/>
              <a:t>Estudiantes con discapacidad (MEN 2017)</a:t>
            </a:r>
          </a:p>
          <a:p>
            <a:pPr marL="109728" indent="0" eaLnBrk="1" fontAlgn="auto" hangingPunct="1">
              <a:spcAft>
                <a:spcPts val="0"/>
              </a:spcAft>
              <a:buClr>
                <a:srgbClr val="FF0000"/>
              </a:buClr>
              <a:buFont typeface="Georgia" panose="02040502050405020303" pitchFamily="18" charset="0"/>
              <a:buNone/>
              <a:defRPr/>
            </a:pPr>
            <a:endParaRPr lang="es-CO" sz="3000" dirty="0"/>
          </a:p>
          <a:p>
            <a:pPr marL="109728" indent="0" eaLnBrk="1" fontAlgn="auto" hangingPunct="1">
              <a:spcAft>
                <a:spcPts val="0"/>
              </a:spcAft>
              <a:buClr>
                <a:srgbClr val="FF0000"/>
              </a:buClr>
              <a:buFont typeface="Georgia" panose="02040502050405020303" pitchFamily="18" charset="0"/>
              <a:buNone/>
              <a:defRPr/>
            </a:pPr>
            <a:r>
              <a:rPr lang="es-CO" sz="3200" dirty="0">
                <a:hlinkClick r:id="rId3"/>
              </a:rPr>
              <a:t>http://digital.csic.es/bitstream/10261/23277/1/MarioToboso-SoledadArnau_Araucaria_10-20.pdf</a:t>
            </a:r>
            <a:endParaRPr lang="es-CO" sz="3000" dirty="0"/>
          </a:p>
          <a:p>
            <a:pPr marL="365760" indent="-256032" eaLnBrk="1" fontAlgn="auto" hangingPunct="1">
              <a:spcAft>
                <a:spcPts val="0"/>
              </a:spcAft>
              <a:buClr>
                <a:schemeClr val="bg1"/>
              </a:buClr>
              <a:buFont typeface="Arial" pitchFamily="34" charset="0"/>
              <a:buChar char="•"/>
              <a:defRPr/>
            </a:pPr>
            <a:endParaRPr lang="es-CO" sz="3000" dirty="0"/>
          </a:p>
          <a:p>
            <a:pPr marL="365760" indent="-256032" eaLnBrk="1" fontAlgn="auto" hangingPunct="1">
              <a:spcAft>
                <a:spcPts val="0"/>
              </a:spcAft>
              <a:buClr>
                <a:schemeClr val="accent3"/>
              </a:buClr>
              <a:buFont typeface="Georgia"/>
              <a:buChar char="•"/>
              <a:defRPr/>
            </a:pPr>
            <a:endParaRPr lang="es-CO" sz="30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a:extLst>
              <a:ext uri="{FF2B5EF4-FFF2-40B4-BE49-F238E27FC236}">
                <a16:creationId xmlns:a16="http://schemas.microsoft.com/office/drawing/2014/main" id="{D9E68B4A-366B-446B-A718-C881707BB2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4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4 Marcador de contenido" descr="auditiva.jpg">
            <a:extLst>
              <a:ext uri="{FF2B5EF4-FFF2-40B4-BE49-F238E27FC236}">
                <a16:creationId xmlns:a16="http://schemas.microsoft.com/office/drawing/2014/main" id="{66692B45-D424-4A35-9078-18034BAF1EA1}"/>
              </a:ext>
            </a:extLst>
          </p:cNvPr>
          <p:cNvPicPr>
            <a:picLocks noChangeAspect="1"/>
          </p:cNvPicPr>
          <p:nvPr/>
        </p:nvPicPr>
        <p:blipFill>
          <a:blip r:embed="rId3" cstate="print"/>
          <a:srcRect r="50000" b="29288"/>
          <a:stretch>
            <a:fillRect/>
          </a:stretch>
        </p:blipFill>
        <p:spPr>
          <a:xfrm>
            <a:off x="2767969" y="2121576"/>
            <a:ext cx="1428234" cy="1587129"/>
          </a:xfrm>
          <a:prstGeom prst="rect">
            <a:avLst/>
          </a:prstGeom>
          <a:effectLst>
            <a:softEdge rad="112500"/>
          </a:effectLst>
        </p:spPr>
      </p:pic>
      <p:sp>
        <p:nvSpPr>
          <p:cNvPr id="31747" name="1 Título">
            <a:extLst>
              <a:ext uri="{FF2B5EF4-FFF2-40B4-BE49-F238E27FC236}">
                <a16:creationId xmlns:a16="http://schemas.microsoft.com/office/drawing/2014/main" id="{6A61A862-F7C1-4C8B-A2AB-E6B67D407FCC}"/>
              </a:ext>
            </a:extLst>
          </p:cNvPr>
          <p:cNvSpPr>
            <a:spLocks noGrp="1"/>
          </p:cNvSpPr>
          <p:nvPr>
            <p:ph type="title"/>
          </p:nvPr>
        </p:nvSpPr>
        <p:spPr>
          <a:xfrm>
            <a:off x="192088" y="336550"/>
            <a:ext cx="4651375" cy="1143000"/>
          </a:xfrm>
        </p:spPr>
        <p:txBody>
          <a:bodyPr/>
          <a:lstStyle/>
          <a:p>
            <a:r>
              <a:rPr lang="es-CO" altLang="es-CO" sz="3200">
                <a:solidFill>
                  <a:srgbClr val="FF0000"/>
                </a:solidFill>
                <a:ea typeface="MS PGothic" panose="020B0600070205080204" pitchFamily="34" charset="-128"/>
              </a:rPr>
              <a:t>DISCAPACIDAD AUDITIVA</a:t>
            </a:r>
          </a:p>
        </p:txBody>
      </p:sp>
      <p:sp>
        <p:nvSpPr>
          <p:cNvPr id="31748" name="2 Marcador de contenido">
            <a:extLst>
              <a:ext uri="{FF2B5EF4-FFF2-40B4-BE49-F238E27FC236}">
                <a16:creationId xmlns:a16="http://schemas.microsoft.com/office/drawing/2014/main" id="{26666040-ED63-44D7-8ABC-8C29026917D6}"/>
              </a:ext>
            </a:extLst>
          </p:cNvPr>
          <p:cNvSpPr>
            <a:spLocks noGrp="1"/>
          </p:cNvSpPr>
          <p:nvPr>
            <p:ph idx="1"/>
          </p:nvPr>
        </p:nvSpPr>
        <p:spPr>
          <a:xfrm>
            <a:off x="71438" y="1268413"/>
            <a:ext cx="5264150" cy="1858962"/>
          </a:xfrm>
        </p:spPr>
        <p:txBody>
          <a:bodyPr/>
          <a:lstStyle/>
          <a:p>
            <a:pPr>
              <a:lnSpc>
                <a:spcPct val="90000"/>
              </a:lnSpc>
              <a:buFont typeface="Arial" panose="020B0604020202020204" pitchFamily="34" charset="0"/>
              <a:buChar char="•"/>
            </a:pPr>
            <a:r>
              <a:rPr lang="es-MX" altLang="es-CO" b="1">
                <a:latin typeface="Arial Narrow" panose="020B0606020202030204" pitchFamily="34" charset="0"/>
                <a:cs typeface="Times New Roman" panose="02020603050405020304" pitchFamily="18" charset="0"/>
              </a:rPr>
              <a:t>Usuarios de castellano</a:t>
            </a:r>
          </a:p>
          <a:p>
            <a:pPr>
              <a:lnSpc>
                <a:spcPct val="90000"/>
              </a:lnSpc>
              <a:buFont typeface="Arial" panose="020B0604020202020204" pitchFamily="34" charset="0"/>
              <a:buChar char="•"/>
            </a:pPr>
            <a:r>
              <a:rPr lang="es-MX" altLang="es-CO" b="1">
                <a:latin typeface="Arial Narrow" panose="020B0606020202030204" pitchFamily="34" charset="0"/>
                <a:cs typeface="Times New Roman" panose="02020603050405020304" pitchFamily="18" charset="0"/>
              </a:rPr>
              <a:t>Usuarios de Lengua de señas</a:t>
            </a:r>
          </a:p>
        </p:txBody>
      </p:sp>
      <p:pic>
        <p:nvPicPr>
          <p:cNvPr id="31749" name="Picture 2">
            <a:extLst>
              <a:ext uri="{FF2B5EF4-FFF2-40B4-BE49-F238E27FC236}">
                <a16:creationId xmlns:a16="http://schemas.microsoft.com/office/drawing/2014/main" id="{92CB21B3-3967-4971-8F73-C99C9F2F45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675" y="2271713"/>
            <a:ext cx="1863725"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0" name="Rectangle 2">
            <a:extLst>
              <a:ext uri="{FF2B5EF4-FFF2-40B4-BE49-F238E27FC236}">
                <a16:creationId xmlns:a16="http://schemas.microsoft.com/office/drawing/2014/main" id="{0A1E5A0E-8F50-4AC0-BC64-5C3ADD3755E8}"/>
              </a:ext>
            </a:extLst>
          </p:cNvPr>
          <p:cNvSpPr txBox="1">
            <a:spLocks noChangeArrowheads="1"/>
          </p:cNvSpPr>
          <p:nvPr/>
        </p:nvSpPr>
        <p:spPr bwMode="auto">
          <a:xfrm>
            <a:off x="195263" y="3776663"/>
            <a:ext cx="5894387"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657225" indent="-246063">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922338" indent="-219075">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179513" indent="-200025">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1389063" indent="-182563">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1846263" indent="-182563"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303463" indent="-182563"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2760663" indent="-182563"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217863" indent="-182563"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nSpc>
                <a:spcPct val="150000"/>
              </a:lnSpc>
              <a:spcBef>
                <a:spcPct val="0"/>
              </a:spcBef>
              <a:buClrTx/>
              <a:buFontTx/>
              <a:buNone/>
            </a:pPr>
            <a:r>
              <a:rPr lang="es-ES_tradnl" altLang="es-CO" sz="2400" b="1">
                <a:solidFill>
                  <a:srgbClr val="FFC000"/>
                </a:solidFill>
                <a:latin typeface="Verdana" panose="020B0604030504040204" pitchFamily="34" charset="0"/>
              </a:rPr>
              <a:t>LA DISCAPACIDAD VISUAL</a:t>
            </a:r>
            <a:br>
              <a:rPr lang="es-ES_tradnl" altLang="es-CO" sz="2400" b="1">
                <a:solidFill>
                  <a:srgbClr val="FFC000"/>
                </a:solidFill>
                <a:latin typeface="Verdana" panose="020B0604030504040204" pitchFamily="34" charset="0"/>
              </a:rPr>
            </a:br>
            <a:endParaRPr lang="es-ES_tradnl" altLang="es-CO" sz="2400">
              <a:solidFill>
                <a:srgbClr val="FFC000"/>
              </a:solidFill>
              <a:latin typeface="Trebuchet MS" panose="020B0603020202020204" pitchFamily="34" charset="0"/>
            </a:endParaRPr>
          </a:p>
        </p:txBody>
      </p:sp>
      <p:sp>
        <p:nvSpPr>
          <p:cNvPr id="31751" name="Rectangle 3">
            <a:extLst>
              <a:ext uri="{FF2B5EF4-FFF2-40B4-BE49-F238E27FC236}">
                <a16:creationId xmlns:a16="http://schemas.microsoft.com/office/drawing/2014/main" id="{E739AE87-8A13-444D-82DA-BE1F89A676C0}"/>
              </a:ext>
            </a:extLst>
          </p:cNvPr>
          <p:cNvSpPr txBox="1">
            <a:spLocks/>
          </p:cNvSpPr>
          <p:nvPr/>
        </p:nvSpPr>
        <p:spPr bwMode="auto">
          <a:xfrm>
            <a:off x="179388" y="4213225"/>
            <a:ext cx="65611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65125" indent="-255588">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657225" indent="-246063">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922338" indent="-219075">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179513" indent="-200025">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1389063" indent="-182563">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1846263" indent="-182563"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303463" indent="-182563"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2760663" indent="-182563"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217863" indent="-182563"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buFontTx/>
              <a:buChar char="•"/>
            </a:pPr>
            <a:r>
              <a:rPr lang="es-ES_tradnl" altLang="es-CO" b="1">
                <a:latin typeface="Arial Narrow" panose="020B0606020202030204" pitchFamily="34" charset="0"/>
              </a:rPr>
              <a:t>Ciego</a:t>
            </a:r>
          </a:p>
          <a:p>
            <a:pPr>
              <a:buFontTx/>
              <a:buChar char="•"/>
            </a:pPr>
            <a:r>
              <a:rPr lang="es-ES_tradnl" altLang="es-CO" b="1">
                <a:latin typeface="Arial Narrow" panose="020B0606020202030204" pitchFamily="34" charset="0"/>
              </a:rPr>
              <a:t> Baja visión</a:t>
            </a:r>
          </a:p>
        </p:txBody>
      </p:sp>
      <p:pic>
        <p:nvPicPr>
          <p:cNvPr id="31752" name="Picture 2">
            <a:extLst>
              <a:ext uri="{FF2B5EF4-FFF2-40B4-BE49-F238E27FC236}">
                <a16:creationId xmlns:a16="http://schemas.microsoft.com/office/drawing/2014/main" id="{348DFE08-D3E4-40DB-8474-FBEB451E8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8600" y="4625975"/>
            <a:ext cx="1254125" cy="187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3" name="Picture 2">
            <a:extLst>
              <a:ext uri="{FF2B5EF4-FFF2-40B4-BE49-F238E27FC236}">
                <a16:creationId xmlns:a16="http://schemas.microsoft.com/office/drawing/2014/main" id="{F2240C20-1006-4268-B274-4DFA2E95DE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4188" y="5238750"/>
            <a:ext cx="1700212"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4" name="Picture 2">
            <a:extLst>
              <a:ext uri="{FF2B5EF4-FFF2-40B4-BE49-F238E27FC236}">
                <a16:creationId xmlns:a16="http://schemas.microsoft.com/office/drawing/2014/main" id="{9F808DB7-BF55-4951-BB6B-914626FB18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r="24596"/>
          <a:stretch>
            <a:fillRect/>
          </a:stretch>
        </p:blipFill>
        <p:spPr bwMode="auto">
          <a:xfrm>
            <a:off x="4897438" y="596900"/>
            <a:ext cx="2333625" cy="232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5" name="Rectangle 3">
            <a:extLst>
              <a:ext uri="{FF2B5EF4-FFF2-40B4-BE49-F238E27FC236}">
                <a16:creationId xmlns:a16="http://schemas.microsoft.com/office/drawing/2014/main" id="{D5FDDC0D-D484-41D6-A678-6AAF16CC1DB3}"/>
              </a:ext>
            </a:extLst>
          </p:cNvPr>
          <p:cNvSpPr>
            <a:spLocks noChangeArrowheads="1"/>
          </p:cNvSpPr>
          <p:nvPr/>
        </p:nvSpPr>
        <p:spPr bwMode="auto">
          <a:xfrm>
            <a:off x="7186613" y="749300"/>
            <a:ext cx="4964112"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061" tIns="44531" rIns="89061" bIns="44531"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eaLnBrk="1" hangingPunct="1">
              <a:spcBef>
                <a:spcPct val="0"/>
              </a:spcBef>
              <a:buClrTx/>
              <a:buFontTx/>
              <a:buNone/>
            </a:pPr>
            <a:r>
              <a:rPr lang="es-CO" altLang="es-CO" sz="2400" b="1">
                <a:solidFill>
                  <a:srgbClr val="FF0000"/>
                </a:solidFill>
                <a:latin typeface="Arial" panose="020B0604020202020204" pitchFamily="34" charset="0"/>
                <a:cs typeface="Arial" panose="020B0604020202020204" pitchFamily="34" charset="0"/>
              </a:rPr>
              <a:t>DISCAPACIDAD INTELECTUAL</a:t>
            </a:r>
            <a:endParaRPr lang="es-ES" altLang="es-CO" sz="2400" b="1">
              <a:solidFill>
                <a:srgbClr val="FF0000"/>
              </a:solidFill>
              <a:latin typeface="Arial" panose="020B0604020202020204" pitchFamily="34" charset="0"/>
              <a:cs typeface="Arial" panose="020B0604020202020204" pitchFamily="34" charset="0"/>
            </a:endParaRPr>
          </a:p>
        </p:txBody>
      </p:sp>
      <p:pic>
        <p:nvPicPr>
          <p:cNvPr id="31756" name="Imagen 17">
            <a:extLst>
              <a:ext uri="{FF2B5EF4-FFF2-40B4-BE49-F238E27FC236}">
                <a16:creationId xmlns:a16="http://schemas.microsoft.com/office/drawing/2014/main" id="{0B5BCE57-9CC7-4F8F-AB2D-271D6961071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43352" t="45644" r="42540" b="15350"/>
          <a:stretch>
            <a:fillRect/>
          </a:stretch>
        </p:blipFill>
        <p:spPr bwMode="auto">
          <a:xfrm>
            <a:off x="5092700" y="3563938"/>
            <a:ext cx="1897063" cy="327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7" name="Picture 7">
            <a:extLst>
              <a:ext uri="{FF2B5EF4-FFF2-40B4-BE49-F238E27FC236}">
                <a16:creationId xmlns:a16="http://schemas.microsoft.com/office/drawing/2014/main" id="{82790F3F-B849-43BF-8A91-F848A0ACAB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91513" y="4303713"/>
            <a:ext cx="1895475"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8" name="Picture 9">
            <a:extLst>
              <a:ext uri="{FF2B5EF4-FFF2-40B4-BE49-F238E27FC236}">
                <a16:creationId xmlns:a16="http://schemas.microsoft.com/office/drawing/2014/main" id="{B737DC88-113A-43E2-8370-2CB1A0160E5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r="29593"/>
          <a:stretch>
            <a:fillRect/>
          </a:stretch>
        </p:blipFill>
        <p:spPr bwMode="auto">
          <a:xfrm>
            <a:off x="10364788" y="4341813"/>
            <a:ext cx="1519237"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9" name="CuadroTexto 2">
            <a:extLst>
              <a:ext uri="{FF2B5EF4-FFF2-40B4-BE49-F238E27FC236}">
                <a16:creationId xmlns:a16="http://schemas.microsoft.com/office/drawing/2014/main" id="{7B39D427-72FD-4FEF-A50B-1FC8DC9B9145}"/>
              </a:ext>
            </a:extLst>
          </p:cNvPr>
          <p:cNvSpPr txBox="1">
            <a:spLocks noChangeArrowheads="1"/>
          </p:cNvSpPr>
          <p:nvPr/>
        </p:nvSpPr>
        <p:spPr bwMode="auto">
          <a:xfrm>
            <a:off x="10118725" y="6108700"/>
            <a:ext cx="20732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s-CO" altLang="es-CO" sz="2800" b="1">
                <a:solidFill>
                  <a:srgbClr val="FF0000"/>
                </a:solidFill>
              </a:rPr>
              <a:t>AUTISMO</a:t>
            </a:r>
          </a:p>
        </p:txBody>
      </p:sp>
      <p:pic>
        <p:nvPicPr>
          <p:cNvPr id="22" name="Picture 14" descr="http://4.bp.blogspot.com/-dlQXXigj_mY/U_1DqYy-DWI/AAAAAAAAdmg/hVvnhx4lb1U/s1600/peliculas%2Besquizofrenia.jpg">
            <a:extLst>
              <a:ext uri="{FF2B5EF4-FFF2-40B4-BE49-F238E27FC236}">
                <a16:creationId xmlns:a16="http://schemas.microsoft.com/office/drawing/2014/main" id="{6FA288EB-4101-4893-8B23-06D28B3C6941}"/>
              </a:ext>
            </a:extLst>
          </p:cNvPr>
          <p:cNvPicPr>
            <a:picLocks noChangeAspect="1" noChangeArrowheads="1"/>
          </p:cNvPicPr>
          <p:nvPr/>
        </p:nvPicPr>
        <p:blipFill>
          <a:blip r:embed="rId11" cstate="print"/>
          <a:srcRect l="5502" t="5988" r="4263" b="5688"/>
          <a:stretch>
            <a:fillRect/>
          </a:stretch>
        </p:blipFill>
        <p:spPr bwMode="auto">
          <a:xfrm>
            <a:off x="8240829" y="1331741"/>
            <a:ext cx="2647628" cy="2143126"/>
          </a:xfrm>
          <a:prstGeom prst="rect">
            <a:avLst/>
          </a:prstGeom>
          <a:ln>
            <a:noFill/>
          </a:ln>
          <a:effectLst>
            <a:softEdge rad="112500"/>
          </a:effectLst>
        </p:spPr>
      </p:pic>
      <p:sp>
        <p:nvSpPr>
          <p:cNvPr id="31761" name="CuadroTexto 4">
            <a:extLst>
              <a:ext uri="{FF2B5EF4-FFF2-40B4-BE49-F238E27FC236}">
                <a16:creationId xmlns:a16="http://schemas.microsoft.com/office/drawing/2014/main" id="{D8664E1A-C7C2-4811-9881-96C6D393788F}"/>
              </a:ext>
            </a:extLst>
          </p:cNvPr>
          <p:cNvSpPr txBox="1">
            <a:spLocks noChangeArrowheads="1"/>
          </p:cNvSpPr>
          <p:nvPr/>
        </p:nvSpPr>
        <p:spPr bwMode="auto">
          <a:xfrm>
            <a:off x="7402513" y="3411538"/>
            <a:ext cx="48561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s-CO" altLang="es-CO" sz="2400" b="1">
                <a:solidFill>
                  <a:srgbClr val="FF0000"/>
                </a:solidFill>
              </a:rPr>
              <a:t>DISCAPACIDAD PSICOSOCIAL</a:t>
            </a:r>
          </a:p>
        </p:txBody>
      </p:sp>
      <p:sp>
        <p:nvSpPr>
          <p:cNvPr id="31762" name="CuadroTexto 23">
            <a:extLst>
              <a:ext uri="{FF2B5EF4-FFF2-40B4-BE49-F238E27FC236}">
                <a16:creationId xmlns:a16="http://schemas.microsoft.com/office/drawing/2014/main" id="{F6CBC2E7-8394-446B-B054-71D1D4A03575}"/>
              </a:ext>
            </a:extLst>
          </p:cNvPr>
          <p:cNvSpPr txBox="1">
            <a:spLocks noChangeArrowheads="1"/>
          </p:cNvSpPr>
          <p:nvPr/>
        </p:nvSpPr>
        <p:spPr bwMode="auto">
          <a:xfrm>
            <a:off x="6978650" y="5829300"/>
            <a:ext cx="26908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s-CO" altLang="es-CO" sz="2400" b="1" dirty="0">
                <a:solidFill>
                  <a:srgbClr val="FF0000"/>
                </a:solidFill>
              </a:rPr>
              <a:t>DISCAPACIDAD FÍSICA</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a:extLst>
              <a:ext uri="{FF2B5EF4-FFF2-40B4-BE49-F238E27FC236}">
                <a16:creationId xmlns:a16="http://schemas.microsoft.com/office/drawing/2014/main" id="{F25BB7A0-2FD4-4F71-9D0C-4B0C515977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4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5715" name="Text Box 3">
            <a:extLst>
              <a:ext uri="{FF2B5EF4-FFF2-40B4-BE49-F238E27FC236}">
                <a16:creationId xmlns:a16="http://schemas.microsoft.com/office/drawing/2014/main" id="{78FC5B53-9A5A-45D7-B69B-BDCD4C9D9FD1}"/>
              </a:ext>
            </a:extLst>
          </p:cNvPr>
          <p:cNvSpPr txBox="1">
            <a:spLocks noChangeArrowheads="1"/>
          </p:cNvSpPr>
          <p:nvPr/>
        </p:nvSpPr>
        <p:spPr bwMode="auto">
          <a:xfrm>
            <a:off x="554038" y="876300"/>
            <a:ext cx="4462462" cy="1754188"/>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spAutoFit/>
          </a:bodyPr>
          <a:lstStyle/>
          <a:p>
            <a:pPr algn="ctr">
              <a:defRPr/>
            </a:pPr>
            <a:r>
              <a:rPr lang="en-US" sz="3600" b="1" dirty="0">
                <a:effectLst>
                  <a:outerShdw blurRad="38100" dist="38100" dir="2700000" algn="tl">
                    <a:srgbClr val="FFFFFF"/>
                  </a:outerShdw>
                </a:effectLst>
              </a:rPr>
              <a:t>CAPACIDADES Y TALENTOS EXCEPCIONALES</a:t>
            </a:r>
          </a:p>
        </p:txBody>
      </p:sp>
      <p:pic>
        <p:nvPicPr>
          <p:cNvPr id="32771" name="Picture 6" descr="pintur1">
            <a:extLst>
              <a:ext uri="{FF2B5EF4-FFF2-40B4-BE49-F238E27FC236}">
                <a16:creationId xmlns:a16="http://schemas.microsoft.com/office/drawing/2014/main" id="{C4A6E5FC-5101-49D0-82A8-2062DB313E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240" r="9901"/>
          <a:stretch>
            <a:fillRect/>
          </a:stretch>
        </p:blipFill>
        <p:spPr bwMode="auto">
          <a:xfrm>
            <a:off x="8228013" y="1154113"/>
            <a:ext cx="3649662"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2" name="Picture 2">
            <a:extLst>
              <a:ext uri="{FF2B5EF4-FFF2-40B4-BE49-F238E27FC236}">
                <a16:creationId xmlns:a16="http://schemas.microsoft.com/office/drawing/2014/main" id="{909C8099-A837-4B9C-97D4-94D4B1A57E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775" y="4292600"/>
            <a:ext cx="24923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Picture 6">
            <a:extLst>
              <a:ext uri="{FF2B5EF4-FFF2-40B4-BE49-F238E27FC236}">
                <a16:creationId xmlns:a16="http://schemas.microsoft.com/office/drawing/2014/main" id="{6EDAD0AE-4AAD-4C60-A343-A03954B76F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49702"/>
          <a:stretch>
            <a:fillRect/>
          </a:stretch>
        </p:blipFill>
        <p:spPr bwMode="auto">
          <a:xfrm>
            <a:off x="5613400" y="455613"/>
            <a:ext cx="2182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rma 7">
            <a:extLst>
              <a:ext uri="{FF2B5EF4-FFF2-40B4-BE49-F238E27FC236}">
                <a16:creationId xmlns:a16="http://schemas.microsoft.com/office/drawing/2014/main" id="{AB4D3F51-241E-48D9-906B-C4FC21D76CC0}"/>
              </a:ext>
            </a:extLst>
          </p:cNvPr>
          <p:cNvSpPr/>
          <p:nvPr/>
        </p:nvSpPr>
        <p:spPr>
          <a:xfrm>
            <a:off x="3287713" y="3829050"/>
            <a:ext cx="7993062" cy="2979738"/>
          </a:xfrm>
          <a:prstGeom prst="leftRightRibbon">
            <a:avLst/>
          </a:pr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nvGrpSpPr>
          <p:cNvPr id="32775" name="Grupo 8">
            <a:extLst>
              <a:ext uri="{FF2B5EF4-FFF2-40B4-BE49-F238E27FC236}">
                <a16:creationId xmlns:a16="http://schemas.microsoft.com/office/drawing/2014/main" id="{235532D0-560C-4FD9-BC5C-33EAE7488DF9}"/>
              </a:ext>
            </a:extLst>
          </p:cNvPr>
          <p:cNvGrpSpPr>
            <a:grpSpLocks/>
          </p:cNvGrpSpPr>
          <p:nvPr/>
        </p:nvGrpSpPr>
        <p:grpSpPr bwMode="auto">
          <a:xfrm>
            <a:off x="3838575" y="4424363"/>
            <a:ext cx="3160713" cy="1458912"/>
            <a:chOff x="551548" y="1646900"/>
            <a:chExt cx="3359714" cy="1665401"/>
          </a:xfrm>
        </p:grpSpPr>
        <p:sp>
          <p:nvSpPr>
            <p:cNvPr id="13" name="Rectángulo 12">
              <a:extLst>
                <a:ext uri="{FF2B5EF4-FFF2-40B4-BE49-F238E27FC236}">
                  <a16:creationId xmlns:a16="http://schemas.microsoft.com/office/drawing/2014/main" id="{F8E35CE7-8794-4F22-8F0F-A872343DD6D9}"/>
                </a:ext>
              </a:extLst>
            </p:cNvPr>
            <p:cNvSpPr/>
            <p:nvPr/>
          </p:nvSpPr>
          <p:spPr>
            <a:xfrm>
              <a:off x="551548" y="1646900"/>
              <a:ext cx="3359714" cy="1665401"/>
            </a:xfrm>
            <a:prstGeom prst="rect">
              <a:avLst/>
            </a:prstGeom>
            <a:noFill/>
            <a:ln>
              <a:noFill/>
            </a:ln>
            <a:sp3d/>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4" name="CuadroTexto 13">
              <a:extLst>
                <a:ext uri="{FF2B5EF4-FFF2-40B4-BE49-F238E27FC236}">
                  <a16:creationId xmlns:a16="http://schemas.microsoft.com/office/drawing/2014/main" id="{494D2985-2F5D-4CBA-9FB4-12DE908A53C3}"/>
                </a:ext>
              </a:extLst>
            </p:cNvPr>
            <p:cNvSpPr txBox="1"/>
            <p:nvPr/>
          </p:nvSpPr>
          <p:spPr>
            <a:xfrm>
              <a:off x="551548" y="1646900"/>
              <a:ext cx="3359714" cy="1665401"/>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lIns="0" tIns="113792" rIns="0" bIns="121920" spcCol="1270" anchor="ctr"/>
            <a:lstStyle/>
            <a:p>
              <a:pPr algn="ctr" defTabSz="1422400">
                <a:lnSpc>
                  <a:spcPct val="90000"/>
                </a:lnSpc>
                <a:spcAft>
                  <a:spcPct val="35000"/>
                </a:spcAft>
                <a:defRPr/>
              </a:pPr>
              <a:r>
                <a:rPr lang="es-CO" sz="3200" dirty="0"/>
                <a:t>Capacidades excepcionales </a:t>
              </a:r>
              <a:r>
                <a:rPr lang="es-ES" sz="3200" dirty="0"/>
                <a:t>globales </a:t>
              </a:r>
              <a:endParaRPr lang="es-CO" sz="3200" dirty="0"/>
            </a:p>
          </p:txBody>
        </p:sp>
      </p:grpSp>
      <p:grpSp>
        <p:nvGrpSpPr>
          <p:cNvPr id="32776" name="Grupo 9">
            <a:extLst>
              <a:ext uri="{FF2B5EF4-FFF2-40B4-BE49-F238E27FC236}">
                <a16:creationId xmlns:a16="http://schemas.microsoft.com/office/drawing/2014/main" id="{35C34436-0B18-46B1-B87E-B762B3C6BF89}"/>
              </a:ext>
            </a:extLst>
          </p:cNvPr>
          <p:cNvGrpSpPr>
            <a:grpSpLocks/>
          </p:cNvGrpSpPr>
          <p:nvPr/>
        </p:nvGrpSpPr>
        <p:grpSpPr bwMode="auto">
          <a:xfrm>
            <a:off x="7729538" y="4967288"/>
            <a:ext cx="3116262" cy="1460500"/>
            <a:chOff x="4441335" y="2190704"/>
            <a:chExt cx="3313808" cy="1665401"/>
          </a:xfrm>
        </p:grpSpPr>
        <p:sp>
          <p:nvSpPr>
            <p:cNvPr id="11" name="Rectángulo 10">
              <a:extLst>
                <a:ext uri="{FF2B5EF4-FFF2-40B4-BE49-F238E27FC236}">
                  <a16:creationId xmlns:a16="http://schemas.microsoft.com/office/drawing/2014/main" id="{E15A18DB-F5ED-4F1C-885E-ED304FBDA063}"/>
                </a:ext>
              </a:extLst>
            </p:cNvPr>
            <p:cNvSpPr/>
            <p:nvPr/>
          </p:nvSpPr>
          <p:spPr>
            <a:xfrm>
              <a:off x="4441335" y="2190704"/>
              <a:ext cx="3313808" cy="1665401"/>
            </a:xfrm>
            <a:prstGeom prst="rect">
              <a:avLst/>
            </a:prstGeom>
            <a:noFill/>
            <a:ln>
              <a:noFill/>
            </a:ln>
            <a:sp3d/>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2" name="CuadroTexto 11">
              <a:extLst>
                <a:ext uri="{FF2B5EF4-FFF2-40B4-BE49-F238E27FC236}">
                  <a16:creationId xmlns:a16="http://schemas.microsoft.com/office/drawing/2014/main" id="{6AFC0D85-ADAF-40FE-8813-DE3D2267500D}"/>
                </a:ext>
              </a:extLst>
            </p:cNvPr>
            <p:cNvSpPr txBox="1"/>
            <p:nvPr/>
          </p:nvSpPr>
          <p:spPr>
            <a:xfrm>
              <a:off x="4441335" y="2190704"/>
              <a:ext cx="3313808" cy="1665401"/>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lIns="0" tIns="113792" rIns="0" bIns="121920" spcCol="1270" anchor="ctr"/>
            <a:lstStyle/>
            <a:p>
              <a:pPr algn="ctr" defTabSz="1422400">
                <a:lnSpc>
                  <a:spcPct val="90000"/>
                </a:lnSpc>
                <a:spcAft>
                  <a:spcPct val="35000"/>
                </a:spcAft>
                <a:defRPr/>
              </a:pPr>
              <a:r>
                <a:rPr lang="es-ES" sz="3200" dirty="0"/>
                <a:t>Talentos </a:t>
              </a:r>
              <a:r>
                <a:rPr lang="es-CO" sz="3200" dirty="0"/>
                <a:t>excepcionales específicos</a:t>
              </a:r>
            </a:p>
          </p:txBody>
        </p:sp>
      </p:grpSp>
    </p:spTree>
  </p:cSld>
  <p:clrMapOvr>
    <a:masterClrMapping/>
  </p:clrMapOvr>
  <p:transition spd="med">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177C73FA-D925-4A20-A033-D01A6332A3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4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7" name="Rectangle 2">
            <a:extLst>
              <a:ext uri="{FF2B5EF4-FFF2-40B4-BE49-F238E27FC236}">
                <a16:creationId xmlns:a16="http://schemas.microsoft.com/office/drawing/2014/main" id="{C886853E-C4DD-4D5D-B8E3-A9C2B1B9ADCE}"/>
              </a:ext>
            </a:extLst>
          </p:cNvPr>
          <p:cNvSpPr>
            <a:spLocks noGrp="1" noChangeArrowheads="1"/>
          </p:cNvSpPr>
          <p:nvPr>
            <p:ph type="title"/>
          </p:nvPr>
        </p:nvSpPr>
        <p:spPr>
          <a:xfrm>
            <a:off x="7506700" y="480549"/>
            <a:ext cx="3957637" cy="1512888"/>
          </a:xfrm>
        </p:spPr>
        <p:style>
          <a:lnRef idx="2">
            <a:schemeClr val="dk1"/>
          </a:lnRef>
          <a:fillRef idx="1">
            <a:schemeClr val="lt1"/>
          </a:fillRef>
          <a:effectRef idx="0">
            <a:schemeClr val="dk1"/>
          </a:effectRef>
          <a:fontRef idx="minor">
            <a:schemeClr val="dk1"/>
          </a:fontRef>
        </p:style>
        <p:txBody>
          <a:bodyPr>
            <a:normAutofit fontScale="90000"/>
          </a:bodyPr>
          <a:lstStyle/>
          <a:p>
            <a:pPr algn="ctr">
              <a:defRPr/>
            </a:pPr>
            <a:r>
              <a:rPr lang="es-CO" sz="4800" b="1" dirty="0">
                <a:latin typeface="Agency FB" pitchFamily="34" charset="0"/>
              </a:rPr>
              <a:t>Diferencias de Género</a:t>
            </a:r>
          </a:p>
        </p:txBody>
      </p:sp>
      <p:sp>
        <p:nvSpPr>
          <p:cNvPr id="1028" name="Rectangle 3">
            <a:extLst>
              <a:ext uri="{FF2B5EF4-FFF2-40B4-BE49-F238E27FC236}">
                <a16:creationId xmlns:a16="http://schemas.microsoft.com/office/drawing/2014/main" id="{5B37D61C-5050-4EC1-B122-7C5FCC7FF639}"/>
              </a:ext>
            </a:extLst>
          </p:cNvPr>
          <p:cNvSpPr>
            <a:spLocks noGrp="1" noChangeArrowheads="1"/>
          </p:cNvSpPr>
          <p:nvPr>
            <p:ph idx="1"/>
          </p:nvPr>
        </p:nvSpPr>
        <p:spPr>
          <a:xfrm>
            <a:off x="695325" y="788988"/>
            <a:ext cx="6353175" cy="2398712"/>
          </a:xfrm>
        </p:spPr>
        <p:style>
          <a:lnRef idx="2">
            <a:schemeClr val="dk1"/>
          </a:lnRef>
          <a:fillRef idx="1">
            <a:schemeClr val="lt1"/>
          </a:fillRef>
          <a:effectRef idx="0">
            <a:schemeClr val="dk1"/>
          </a:effectRef>
          <a:fontRef idx="minor">
            <a:schemeClr val="dk1"/>
          </a:fontRef>
        </p:style>
        <p:txBody>
          <a:bodyPr>
            <a:noAutofit/>
          </a:bodyPr>
          <a:lstStyle/>
          <a:p>
            <a:pPr>
              <a:defRPr/>
            </a:pPr>
            <a:r>
              <a:rPr lang="es-CO" b="1" dirty="0">
                <a:latin typeface="Arial Narrow" pitchFamily="34" charset="0"/>
              </a:rPr>
              <a:t>Diferencia de género: </a:t>
            </a:r>
          </a:p>
          <a:p>
            <a:pPr>
              <a:buFontTx/>
              <a:buChar char="-"/>
              <a:defRPr/>
            </a:pPr>
            <a:r>
              <a:rPr lang="es-CO" b="1" dirty="0">
                <a:latin typeface="Arial Narrow" pitchFamily="34" charset="0"/>
              </a:rPr>
              <a:t>Rol cultural asumido desde lo femenino y lo masculino</a:t>
            </a:r>
          </a:p>
          <a:p>
            <a:pPr>
              <a:buFontTx/>
              <a:buChar char="-"/>
              <a:defRPr/>
            </a:pPr>
            <a:r>
              <a:rPr lang="es-CO" b="1" dirty="0">
                <a:latin typeface="Arial Narrow" pitchFamily="34" charset="0"/>
              </a:rPr>
              <a:t>Diferencias biológicas que determinan comportamientos </a:t>
            </a:r>
          </a:p>
          <a:p>
            <a:pPr>
              <a:defRPr/>
            </a:pPr>
            <a:endParaRPr lang="es-CO" b="1" dirty="0">
              <a:latin typeface="Arial Narrow" pitchFamily="34" charset="0"/>
            </a:endParaRPr>
          </a:p>
          <a:p>
            <a:pPr>
              <a:defRPr/>
            </a:pPr>
            <a:endParaRPr lang="es-CO" b="1" dirty="0">
              <a:latin typeface="Arial Narrow" pitchFamily="34" charset="0"/>
            </a:endParaRPr>
          </a:p>
        </p:txBody>
      </p:sp>
      <p:sp>
        <p:nvSpPr>
          <p:cNvPr id="5" name="Rectángulo 4">
            <a:extLst>
              <a:ext uri="{FF2B5EF4-FFF2-40B4-BE49-F238E27FC236}">
                <a16:creationId xmlns:a16="http://schemas.microsoft.com/office/drawing/2014/main" id="{90582F78-D3DE-47F5-8AC1-41A41C6030E2}"/>
              </a:ext>
            </a:extLst>
          </p:cNvPr>
          <p:cNvSpPr/>
          <p:nvPr/>
        </p:nvSpPr>
        <p:spPr>
          <a:xfrm>
            <a:off x="4079875" y="6308725"/>
            <a:ext cx="3529013" cy="54927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CO"/>
          </a:p>
        </p:txBody>
      </p:sp>
      <p:pic>
        <p:nvPicPr>
          <p:cNvPr id="34821" name="Picture 2" descr="Imagen relacionada">
            <a:extLst>
              <a:ext uri="{FF2B5EF4-FFF2-40B4-BE49-F238E27FC236}">
                <a16:creationId xmlns:a16="http://schemas.microsoft.com/office/drawing/2014/main" id="{AB64C0D9-8181-4048-9FD0-8344072EC9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225" y="3467100"/>
            <a:ext cx="4537075" cy="255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Imagen 1">
            <a:extLst>
              <a:ext uri="{FF2B5EF4-FFF2-40B4-BE49-F238E27FC236}">
                <a16:creationId xmlns:a16="http://schemas.microsoft.com/office/drawing/2014/main" id="{3FF42BE9-A520-4A55-B32D-A56437D170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4999" y="2276872"/>
            <a:ext cx="3221038"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B79E2DF3-6A92-44E6-8C63-0655E6852E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4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842" name="2 Marcador de contenido">
            <a:extLst>
              <a:ext uri="{FF2B5EF4-FFF2-40B4-BE49-F238E27FC236}">
                <a16:creationId xmlns:a16="http://schemas.microsoft.com/office/drawing/2014/main" id="{DB462780-AF32-483D-8061-85FEDACA5129}"/>
              </a:ext>
            </a:extLst>
          </p:cNvPr>
          <p:cNvSpPr>
            <a:spLocks noGrp="1"/>
          </p:cNvSpPr>
          <p:nvPr>
            <p:ph idx="1"/>
          </p:nvPr>
        </p:nvSpPr>
        <p:spPr>
          <a:xfrm>
            <a:off x="6959600" y="1552575"/>
            <a:ext cx="4321175" cy="4324350"/>
          </a:xfrm>
        </p:spPr>
        <p:txBody>
          <a:bodyPr/>
          <a:lstStyle/>
          <a:p>
            <a:r>
              <a:rPr lang="es-ES" altLang="es-CO"/>
              <a:t>Esta naturalizada.</a:t>
            </a:r>
          </a:p>
          <a:p>
            <a:r>
              <a:rPr lang="es-ES" altLang="es-CO"/>
              <a:t>En las sociedades patriarcales hay un orden jerárquico legitimado por la tradición</a:t>
            </a:r>
          </a:p>
          <a:p>
            <a:r>
              <a:rPr lang="es-ES" altLang="es-CO"/>
              <a:t>Pacto contractual del cual han sido excluidas las mujeres. </a:t>
            </a:r>
          </a:p>
        </p:txBody>
      </p:sp>
      <p:sp>
        <p:nvSpPr>
          <p:cNvPr id="4" name="3 CuadroTexto">
            <a:extLst>
              <a:ext uri="{FF2B5EF4-FFF2-40B4-BE49-F238E27FC236}">
                <a16:creationId xmlns:a16="http://schemas.microsoft.com/office/drawing/2014/main" id="{D48DE487-B81E-4B55-A1F0-2AF042D952C7}"/>
              </a:ext>
            </a:extLst>
          </p:cNvPr>
          <p:cNvSpPr txBox="1"/>
          <p:nvPr/>
        </p:nvSpPr>
        <p:spPr>
          <a:xfrm>
            <a:off x="2135188" y="442913"/>
            <a:ext cx="7524750" cy="5857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spAutoFit/>
          </a:bodyPr>
          <a:lstStyle/>
          <a:p>
            <a:pPr>
              <a:defRPr/>
            </a:pPr>
            <a:r>
              <a:rPr lang="es-ES" sz="3200" dirty="0"/>
              <a:t>LA DISCRIMINACIÓN POR GÉNERO</a:t>
            </a:r>
          </a:p>
        </p:txBody>
      </p:sp>
      <p:pic>
        <p:nvPicPr>
          <p:cNvPr id="35844" name="Picture 2">
            <a:extLst>
              <a:ext uri="{FF2B5EF4-FFF2-40B4-BE49-F238E27FC236}">
                <a16:creationId xmlns:a16="http://schemas.microsoft.com/office/drawing/2014/main" id="{5AFD0331-2D08-4BFC-BB7A-88BF77B1A4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7463" y="1212850"/>
            <a:ext cx="1531937"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6" descr="Estudio confirma que existe discriminación salarial por género ...">
            <a:extLst>
              <a:ext uri="{FF2B5EF4-FFF2-40B4-BE49-F238E27FC236}">
                <a16:creationId xmlns:a16="http://schemas.microsoft.com/office/drawing/2014/main" id="{4216CB24-3BE0-4087-956E-F2944A548C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50" y="1196975"/>
            <a:ext cx="2790825"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6" name="Picture 2">
            <a:extLst>
              <a:ext uri="{FF2B5EF4-FFF2-40B4-BE49-F238E27FC236}">
                <a16:creationId xmlns:a16="http://schemas.microsoft.com/office/drawing/2014/main" id="{06955948-286B-4E83-A6E6-D0C375AA4B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9657" t="7713" r="6680" b="6273"/>
          <a:stretch>
            <a:fillRect/>
          </a:stretch>
        </p:blipFill>
        <p:spPr bwMode="auto">
          <a:xfrm>
            <a:off x="376238" y="2857500"/>
            <a:ext cx="2792412" cy="215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7" name="Picture 2">
            <a:extLst>
              <a:ext uri="{FF2B5EF4-FFF2-40B4-BE49-F238E27FC236}">
                <a16:creationId xmlns:a16="http://schemas.microsoft.com/office/drawing/2014/main" id="{EB7CCD34-ABDC-46C0-A85D-7317BD2103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3315" t="18405" r="-148" b="26050"/>
          <a:stretch>
            <a:fillRect/>
          </a:stretch>
        </p:blipFill>
        <p:spPr bwMode="auto">
          <a:xfrm>
            <a:off x="623888" y="5210175"/>
            <a:ext cx="2851150" cy="145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Picture 2">
            <a:extLst>
              <a:ext uri="{FF2B5EF4-FFF2-40B4-BE49-F238E27FC236}">
                <a16:creationId xmlns:a16="http://schemas.microsoft.com/office/drawing/2014/main" id="{FA9178A4-B044-43C4-AC22-1CF7D80D32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56898" t="15630" r="6316" b="21825"/>
          <a:stretch>
            <a:fillRect/>
          </a:stretch>
        </p:blipFill>
        <p:spPr bwMode="auto">
          <a:xfrm>
            <a:off x="4121150" y="3635375"/>
            <a:ext cx="2479675" cy="315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D372C8FA-1A4B-4644-910D-61146962D2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4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66" name="Imagen 22" descr="Imagen que contiene exterior, persona, sostener, firmar&#10;&#10;Descripción generada automáticamente">
            <a:extLst>
              <a:ext uri="{FF2B5EF4-FFF2-40B4-BE49-F238E27FC236}">
                <a16:creationId xmlns:a16="http://schemas.microsoft.com/office/drawing/2014/main" id="{6881BC82-2120-4A9D-9B78-D2DB07975C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481" t="32368" r="9140"/>
          <a:stretch>
            <a:fillRect/>
          </a:stretch>
        </p:blipFill>
        <p:spPr bwMode="auto">
          <a:xfrm>
            <a:off x="4367213" y="2516188"/>
            <a:ext cx="3101975"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7" name="Marcador de contenido 4" descr="Imagen que contiene alimentos, señal, gente&#10;&#10;Descripción generada automáticamente">
            <a:extLst>
              <a:ext uri="{FF2B5EF4-FFF2-40B4-BE49-F238E27FC236}">
                <a16:creationId xmlns:a16="http://schemas.microsoft.com/office/drawing/2014/main" id="{2610EC33-7667-4741-94EA-C8F5E41C5A12}"/>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8040688" y="4533900"/>
            <a:ext cx="3724275" cy="1622425"/>
          </a:xfrm>
        </p:spPr>
      </p:pic>
      <p:pic>
        <p:nvPicPr>
          <p:cNvPr id="36868" name="Imagen 20" descr="Imagen que contiene persona, mujer, sostener, firmar&#10;&#10;Descripción generada automáticamente">
            <a:extLst>
              <a:ext uri="{FF2B5EF4-FFF2-40B4-BE49-F238E27FC236}">
                <a16:creationId xmlns:a16="http://schemas.microsoft.com/office/drawing/2014/main" id="{AF3145B7-DBB7-4F8F-9E1E-4DC6566C14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16077" b="9682"/>
          <a:stretch>
            <a:fillRect/>
          </a:stretch>
        </p:blipFill>
        <p:spPr bwMode="auto">
          <a:xfrm>
            <a:off x="4567238" y="4595813"/>
            <a:ext cx="3128962" cy="149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Imagen 10" descr="Imagen que contiene señal, tabla&#10;&#10;Descripción generada automáticamente">
            <a:extLst>
              <a:ext uri="{FF2B5EF4-FFF2-40B4-BE49-F238E27FC236}">
                <a16:creationId xmlns:a16="http://schemas.microsoft.com/office/drawing/2014/main" id="{F15360C3-EB36-4544-840A-A6F2451D37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30602" r="5150"/>
          <a:stretch>
            <a:fillRect/>
          </a:stretch>
        </p:blipFill>
        <p:spPr bwMode="auto">
          <a:xfrm>
            <a:off x="8543925" y="679450"/>
            <a:ext cx="3101975"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0" name="Picture 2" descr="Para qué le voy a explicar a usted, si es mujer&quot;: Las frases ...">
            <a:extLst>
              <a:ext uri="{FF2B5EF4-FFF2-40B4-BE49-F238E27FC236}">
                <a16:creationId xmlns:a16="http://schemas.microsoft.com/office/drawing/2014/main" id="{7EABDFDE-EC55-4660-B246-997DA444F8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5163" y="558800"/>
            <a:ext cx="2555875" cy="158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1" name="Imagen 6">
            <a:extLst>
              <a:ext uri="{FF2B5EF4-FFF2-40B4-BE49-F238E27FC236}">
                <a16:creationId xmlns:a16="http://schemas.microsoft.com/office/drawing/2014/main" id="{A3F522FD-C8E3-4060-9892-6DEABB0002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7541" r="14255"/>
          <a:stretch>
            <a:fillRect/>
          </a:stretch>
        </p:blipFill>
        <p:spPr bwMode="auto">
          <a:xfrm>
            <a:off x="311150" y="2209800"/>
            <a:ext cx="3917950"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2" name="Imagen 12" descr="Imagen que contiene pasto, firmar, mujer, señal&#10;&#10;Descripción generada automáticamente">
            <a:extLst>
              <a:ext uri="{FF2B5EF4-FFF2-40B4-BE49-F238E27FC236}">
                <a16:creationId xmlns:a16="http://schemas.microsoft.com/office/drawing/2014/main" id="{116EAAFD-005C-4EE4-ADD1-E869629C70E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t="24109" r="14400"/>
          <a:stretch>
            <a:fillRect/>
          </a:stretch>
        </p:blipFill>
        <p:spPr bwMode="auto">
          <a:xfrm>
            <a:off x="7896225" y="2265363"/>
            <a:ext cx="3748088" cy="222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4" name="Imagen 18" descr="Imagen que contiene señal&#10;&#10;Descripción generada automáticamente">
            <a:extLst>
              <a:ext uri="{FF2B5EF4-FFF2-40B4-BE49-F238E27FC236}">
                <a16:creationId xmlns:a16="http://schemas.microsoft.com/office/drawing/2014/main" id="{665F46C6-90DA-4D7E-AC99-4E68474BD5E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t="29427" r="3452"/>
          <a:stretch>
            <a:fillRect/>
          </a:stretch>
        </p:blipFill>
        <p:spPr bwMode="auto">
          <a:xfrm>
            <a:off x="311150" y="4797425"/>
            <a:ext cx="3783013" cy="184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5" name="Imagen 2">
            <a:extLst>
              <a:ext uri="{FF2B5EF4-FFF2-40B4-BE49-F238E27FC236}">
                <a16:creationId xmlns:a16="http://schemas.microsoft.com/office/drawing/2014/main" id="{9E5B582B-3540-4184-A743-3E7EF8A098C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l="26421" t="26891" r="12199" b="15334"/>
          <a:stretch>
            <a:fillRect/>
          </a:stretch>
        </p:blipFill>
        <p:spPr bwMode="auto">
          <a:xfrm>
            <a:off x="0" y="406400"/>
            <a:ext cx="12192000" cy="645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DADE526A-A190-442E-8F76-F1AD7D7DF3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4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890" name="Título 1">
            <a:extLst>
              <a:ext uri="{FF2B5EF4-FFF2-40B4-BE49-F238E27FC236}">
                <a16:creationId xmlns:a16="http://schemas.microsoft.com/office/drawing/2014/main" id="{2FA4322C-5E3A-4B9A-A283-492993A6DC51}"/>
              </a:ext>
            </a:extLst>
          </p:cNvPr>
          <p:cNvSpPr>
            <a:spLocks noGrp="1"/>
          </p:cNvSpPr>
          <p:nvPr>
            <p:ph type="title"/>
          </p:nvPr>
        </p:nvSpPr>
        <p:spPr>
          <a:xfrm>
            <a:off x="609600" y="620713"/>
            <a:ext cx="10972800" cy="1066800"/>
          </a:xfrm>
        </p:spPr>
        <p:txBody>
          <a:bodyPr/>
          <a:lstStyle/>
          <a:p>
            <a:pPr algn="ctr"/>
            <a:r>
              <a:rPr lang="es-CO" altLang="es-CO" sz="4800" dirty="0">
                <a:solidFill>
                  <a:srgbClr val="C00000"/>
                </a:solidFill>
                <a:latin typeface="Andalus" pitchFamily="18" charset="0"/>
                <a:cs typeface="Andalus" pitchFamily="18" charset="0"/>
              </a:rPr>
              <a:t>Estereotipos de género en la escuela</a:t>
            </a:r>
            <a:br>
              <a:rPr lang="es-CO" altLang="es-CO" dirty="0"/>
            </a:br>
            <a:endParaRPr lang="es-CO" altLang="es-CO" dirty="0"/>
          </a:p>
        </p:txBody>
      </p:sp>
      <p:pic>
        <p:nvPicPr>
          <p:cNvPr id="3" name="Elementos multimedia en línea 2" title="Inspirando al futuro sin estereotipos">
            <a:hlinkClick r:id="" action="ppaction://media"/>
            <a:extLst>
              <a:ext uri="{FF2B5EF4-FFF2-40B4-BE49-F238E27FC236}">
                <a16:creationId xmlns:a16="http://schemas.microsoft.com/office/drawing/2014/main" id="{103B5EE4-D5E2-4AAE-97CF-D8165EFBF0ED}"/>
              </a:ext>
            </a:extLst>
          </p:cNvPr>
          <p:cNvPicPr>
            <a:picLocks noRot="1" noChangeAspect="1"/>
          </p:cNvPicPr>
          <p:nvPr>
            <a:videoFile r:link="rId1"/>
          </p:nvPr>
        </p:nvPicPr>
        <p:blipFill>
          <a:blip r:embed="rId4"/>
          <a:stretch>
            <a:fillRect/>
          </a:stretch>
        </p:blipFill>
        <p:spPr>
          <a:xfrm>
            <a:off x="1487488" y="1268760"/>
            <a:ext cx="8568952" cy="4841458"/>
          </a:xfrm>
          <a:prstGeom prst="rect">
            <a:avLst/>
          </a:prstGeom>
        </p:spPr>
      </p:pic>
      <p:sp>
        <p:nvSpPr>
          <p:cNvPr id="6" name="CuadroTexto 5">
            <a:extLst>
              <a:ext uri="{FF2B5EF4-FFF2-40B4-BE49-F238E27FC236}">
                <a16:creationId xmlns:a16="http://schemas.microsoft.com/office/drawing/2014/main" id="{B0CA11AA-03B4-48C4-9011-F7D5D1823408}"/>
              </a:ext>
            </a:extLst>
          </p:cNvPr>
          <p:cNvSpPr txBox="1"/>
          <p:nvPr/>
        </p:nvSpPr>
        <p:spPr>
          <a:xfrm>
            <a:off x="2639616" y="6237287"/>
            <a:ext cx="6096000" cy="369332"/>
          </a:xfrm>
          <a:prstGeom prst="rect">
            <a:avLst/>
          </a:prstGeom>
          <a:noFill/>
        </p:spPr>
        <p:txBody>
          <a:bodyPr wrap="square">
            <a:spAutoFit/>
          </a:bodyPr>
          <a:lstStyle/>
          <a:p>
            <a:r>
              <a:rPr lang="es-CO" altLang="es-CO" dirty="0">
                <a:hlinkClick r:id="rId5"/>
              </a:rPr>
              <a:t>https://www.youtube.com/watch?v=pJvJo1mxVAE</a:t>
            </a:r>
            <a:endParaRPr lang="es-CO" altLang="es-CO"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B5DC60ED-7A89-4135-B5A4-C15DC04FB1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4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5715" name="Text Box 3">
            <a:extLst>
              <a:ext uri="{FF2B5EF4-FFF2-40B4-BE49-F238E27FC236}">
                <a16:creationId xmlns:a16="http://schemas.microsoft.com/office/drawing/2014/main" id="{E3FB8B09-CA52-43B4-B76C-D509E4DD1271}"/>
              </a:ext>
            </a:extLst>
          </p:cNvPr>
          <p:cNvSpPr txBox="1">
            <a:spLocks noChangeArrowheads="1"/>
          </p:cNvSpPr>
          <p:nvPr/>
        </p:nvSpPr>
        <p:spPr bwMode="auto">
          <a:xfrm>
            <a:off x="252413" y="3949700"/>
            <a:ext cx="4968875" cy="2308225"/>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spAutoFit/>
          </a:bodyPr>
          <a:lstStyle/>
          <a:p>
            <a:pPr algn="ctr">
              <a:defRPr/>
            </a:pPr>
            <a:r>
              <a:rPr lang="en-US" sz="4800" b="1" dirty="0">
                <a:solidFill>
                  <a:srgbClr val="000066"/>
                </a:solidFill>
                <a:effectLst>
                  <a:outerShdw blurRad="38100" dist="38100" dir="2700000" algn="tl">
                    <a:srgbClr val="000000">
                      <a:alpha val="43137"/>
                    </a:srgbClr>
                  </a:outerShdw>
                </a:effectLst>
                <a:latin typeface="Arial" charset="0"/>
              </a:rPr>
              <a:t>IDENTIDAD DE GÉNERO</a:t>
            </a:r>
          </a:p>
          <a:p>
            <a:pPr algn="ctr">
              <a:defRPr/>
            </a:pPr>
            <a:r>
              <a:rPr lang="en-US" sz="4800" b="1" dirty="0">
                <a:solidFill>
                  <a:srgbClr val="000066"/>
                </a:solidFill>
                <a:effectLst>
                  <a:outerShdw blurRad="38100" dist="38100" dir="2700000" algn="tl">
                    <a:srgbClr val="000000">
                      <a:alpha val="43137"/>
                    </a:srgbClr>
                  </a:outerShdw>
                </a:effectLst>
                <a:highlight>
                  <a:srgbClr val="00FF00"/>
                </a:highlight>
                <a:latin typeface="Arial" charset="0"/>
              </a:rPr>
              <a:t>LGB</a:t>
            </a:r>
            <a:r>
              <a:rPr lang="en-US" sz="4800" b="1" dirty="0">
                <a:solidFill>
                  <a:srgbClr val="000066"/>
                </a:solidFill>
                <a:effectLst>
                  <a:outerShdw blurRad="38100" dist="38100" dir="2700000" algn="tl">
                    <a:srgbClr val="000000">
                      <a:alpha val="43137"/>
                    </a:srgbClr>
                  </a:outerShdw>
                </a:effectLst>
                <a:highlight>
                  <a:srgbClr val="00FFFF"/>
                </a:highlight>
                <a:latin typeface="Arial" charset="0"/>
              </a:rPr>
              <a:t>T</a:t>
            </a:r>
            <a:r>
              <a:rPr lang="en-US" sz="4800" b="1" dirty="0">
                <a:solidFill>
                  <a:srgbClr val="000066"/>
                </a:solidFill>
                <a:effectLst>
                  <a:outerShdw blurRad="38100" dist="38100" dir="2700000" algn="tl">
                    <a:srgbClr val="000000">
                      <a:alpha val="43137"/>
                    </a:srgbClr>
                  </a:outerShdw>
                </a:effectLst>
                <a:highlight>
                  <a:srgbClr val="FF00FF"/>
                </a:highlight>
                <a:latin typeface="Arial" charset="0"/>
              </a:rPr>
              <a:t>I</a:t>
            </a:r>
            <a:r>
              <a:rPr lang="en-US" sz="4800" b="1" dirty="0">
                <a:solidFill>
                  <a:srgbClr val="000066"/>
                </a:solidFill>
                <a:effectLst>
                  <a:outerShdw blurRad="38100" dist="38100" dir="2700000" algn="tl">
                    <a:srgbClr val="000000">
                      <a:alpha val="43137"/>
                    </a:srgbClr>
                  </a:outerShdw>
                </a:effectLst>
                <a:highlight>
                  <a:srgbClr val="00FFFF"/>
                </a:highlight>
                <a:latin typeface="Arial" charset="0"/>
              </a:rPr>
              <a:t>Q</a:t>
            </a:r>
            <a:endParaRPr lang="en-US" sz="4800" b="1" dirty="0">
              <a:effectLst>
                <a:outerShdw blurRad="38100" dist="38100" dir="2700000" algn="tl">
                  <a:srgbClr val="000000">
                    <a:alpha val="43137"/>
                  </a:srgbClr>
                </a:outerShdw>
              </a:effectLst>
              <a:highlight>
                <a:srgbClr val="00FFFF"/>
              </a:highlight>
              <a:latin typeface="Arial" charset="0"/>
            </a:endParaRPr>
          </a:p>
        </p:txBody>
      </p:sp>
      <p:pic>
        <p:nvPicPr>
          <p:cNvPr id="39939" name="Picture 2">
            <a:extLst>
              <a:ext uri="{FF2B5EF4-FFF2-40B4-BE49-F238E27FC236}">
                <a16:creationId xmlns:a16="http://schemas.microsoft.com/office/drawing/2014/main" id="{B9BD5A90-6656-4592-A9FA-B8122B1AA0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3313" r="-517" b="29602"/>
          <a:stretch>
            <a:fillRect/>
          </a:stretch>
        </p:blipFill>
        <p:spPr bwMode="auto">
          <a:xfrm>
            <a:off x="5303838" y="260350"/>
            <a:ext cx="5078412"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0" name="Picture 2">
            <a:extLst>
              <a:ext uri="{FF2B5EF4-FFF2-40B4-BE49-F238E27FC236}">
                <a16:creationId xmlns:a16="http://schemas.microsoft.com/office/drawing/2014/main" id="{23B37BC7-CE86-42FC-9173-DE59B64BBB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6475" y="260350"/>
            <a:ext cx="2347913"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Picture 2">
            <a:extLst>
              <a:ext uri="{FF2B5EF4-FFF2-40B4-BE49-F238E27FC236}">
                <a16:creationId xmlns:a16="http://schemas.microsoft.com/office/drawing/2014/main" id="{19B0674F-DB4A-4C5B-9F34-F4D07ADBE3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41974" y="3510899"/>
            <a:ext cx="2043113"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http://www.80grados.net/wp-content/uploads/2013/03/The-Gay-Gene-Explained-Revealed-Exposed-Science-God-Bible-Homosexuality-Men-Lesbian-Women-Lust-DNA-Made-Born-Origins.jpg">
            <a:extLst>
              <a:ext uri="{FF2B5EF4-FFF2-40B4-BE49-F238E27FC236}">
                <a16:creationId xmlns:a16="http://schemas.microsoft.com/office/drawing/2014/main" id="{B12EBA61-4675-4CC3-9251-B757C38395C9}"/>
              </a:ext>
            </a:extLst>
          </p:cNvPr>
          <p:cNvPicPr>
            <a:picLocks noChangeAspect="1" noChangeArrowheads="1"/>
          </p:cNvPicPr>
          <p:nvPr/>
        </p:nvPicPr>
        <p:blipFill>
          <a:blip r:embed="rId7" cstate="print"/>
          <a:srcRect t="25956"/>
          <a:stretch>
            <a:fillRect/>
          </a:stretch>
        </p:blipFill>
        <p:spPr bwMode="auto">
          <a:xfrm>
            <a:off x="0" y="1267874"/>
            <a:ext cx="2093229" cy="2054107"/>
          </a:xfrm>
          <a:prstGeom prst="ellipse">
            <a:avLst/>
          </a:prstGeom>
          <a:ln>
            <a:noFill/>
          </a:ln>
          <a:effectLst>
            <a:softEdge rad="112500"/>
          </a:effectLst>
        </p:spPr>
      </p:pic>
    </p:spTree>
  </p:cSld>
  <p:clrMapOvr>
    <a:masterClrMapping/>
  </p:clrMapOvr>
  <p:transition spd="med">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a:extLst>
              <a:ext uri="{FF2B5EF4-FFF2-40B4-BE49-F238E27FC236}">
                <a16:creationId xmlns:a16="http://schemas.microsoft.com/office/drawing/2014/main" id="{E2BC2664-A8D0-4568-9B4E-3B19198FE4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4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986" name="5 Marcador de número de diapositiva">
            <a:extLst>
              <a:ext uri="{FF2B5EF4-FFF2-40B4-BE49-F238E27FC236}">
                <a16:creationId xmlns:a16="http://schemas.microsoft.com/office/drawing/2014/main" id="{F6497682-9E80-446F-AAB9-0CA970F8655B}"/>
              </a:ext>
            </a:extLst>
          </p:cNvPr>
          <p:cNvSpPr>
            <a:spLocks noGrp="1" noChangeArrowheads="1"/>
          </p:cNvSpPr>
          <p:nvPr>
            <p:ph type="sldNum" sz="quarter" idx="12"/>
          </p:nvPr>
        </p:nvSpPr>
        <p:spPr bwMode="auto">
          <a:xfrm>
            <a:off x="1981200" y="6245225"/>
            <a:ext cx="2133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l"/>
            <a:fld id="{52D56C13-8F13-4BAB-AC82-51EB2F573F22}" type="slidenum">
              <a:rPr lang="en-US" altLang="es-CO">
                <a:solidFill>
                  <a:srgbClr val="FFFFFF"/>
                </a:solidFill>
              </a:rPr>
              <a:pPr algn="l"/>
              <a:t>28</a:t>
            </a:fld>
            <a:endParaRPr lang="en-US" altLang="es-CO">
              <a:solidFill>
                <a:srgbClr val="FFFFFF"/>
              </a:solidFill>
            </a:endParaRPr>
          </a:p>
        </p:txBody>
      </p:sp>
      <p:pic>
        <p:nvPicPr>
          <p:cNvPr id="41987" name="Picture 2">
            <a:extLst>
              <a:ext uri="{FF2B5EF4-FFF2-40B4-BE49-F238E27FC236}">
                <a16:creationId xmlns:a16="http://schemas.microsoft.com/office/drawing/2014/main" id="{B8C6E021-3F03-4494-A91B-809D077E6A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12852"/>
          <a:stretch>
            <a:fillRect/>
          </a:stretch>
        </p:blipFill>
        <p:spPr bwMode="auto">
          <a:xfrm>
            <a:off x="4763" y="17463"/>
            <a:ext cx="10906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8" name="Picture 2">
            <a:extLst>
              <a:ext uri="{FF2B5EF4-FFF2-40B4-BE49-F238E27FC236}">
                <a16:creationId xmlns:a16="http://schemas.microsoft.com/office/drawing/2014/main" id="{A52640C0-26B9-4ADD-A11A-39AF94D281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34650" y="719138"/>
            <a:ext cx="1481138" cy="159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Picture 4">
            <a:extLst>
              <a:ext uri="{FF2B5EF4-FFF2-40B4-BE49-F238E27FC236}">
                <a16:creationId xmlns:a16="http://schemas.microsoft.com/office/drawing/2014/main" id="{66284120-440D-4902-A103-D2D6D1B993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09250" y="2813050"/>
            <a:ext cx="1382713" cy="176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0" name="Picture 8">
            <a:extLst>
              <a:ext uri="{FF2B5EF4-FFF2-40B4-BE49-F238E27FC236}">
                <a16:creationId xmlns:a16="http://schemas.microsoft.com/office/drawing/2014/main" id="{E7F43D60-18F7-4EFC-83F8-2FDF8D057E8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10240"/>
          <a:stretch>
            <a:fillRect/>
          </a:stretch>
        </p:blipFill>
        <p:spPr bwMode="auto">
          <a:xfrm>
            <a:off x="10509250" y="4833938"/>
            <a:ext cx="1506538"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http://www.cristianosgays.com/wp-content/uploads/2011/07/1226854896637_f.jpg">
            <a:extLst>
              <a:ext uri="{FF2B5EF4-FFF2-40B4-BE49-F238E27FC236}">
                <a16:creationId xmlns:a16="http://schemas.microsoft.com/office/drawing/2014/main" id="{CDDE25EA-D5AE-4DE7-AB80-C3392F011D00}"/>
              </a:ext>
            </a:extLst>
          </p:cNvPr>
          <p:cNvPicPr>
            <a:picLocks noChangeAspect="1" noChangeArrowheads="1"/>
          </p:cNvPicPr>
          <p:nvPr/>
        </p:nvPicPr>
        <p:blipFill>
          <a:blip r:embed="rId8" cstate="print"/>
          <a:srcRect/>
          <a:stretch>
            <a:fillRect/>
          </a:stretch>
        </p:blipFill>
        <p:spPr bwMode="auto">
          <a:xfrm>
            <a:off x="7359641" y="760258"/>
            <a:ext cx="2710954" cy="2113625"/>
          </a:xfrm>
          <a:prstGeom prst="rect">
            <a:avLst/>
          </a:prstGeom>
          <a:ln>
            <a:noFill/>
          </a:ln>
          <a:effectLst>
            <a:softEdge rad="112500"/>
          </a:effectLst>
        </p:spPr>
      </p:pic>
      <p:pic>
        <p:nvPicPr>
          <p:cNvPr id="9" name="Picture 2" descr="http://web.educastur.princast.es/proyectos/coeduca/wp-content/uploads/2006/03/makegenero.gif">
            <a:extLst>
              <a:ext uri="{FF2B5EF4-FFF2-40B4-BE49-F238E27FC236}">
                <a16:creationId xmlns:a16="http://schemas.microsoft.com/office/drawing/2014/main" id="{1D571DFF-7EF8-4402-B3B8-422738E553A3}"/>
              </a:ext>
            </a:extLst>
          </p:cNvPr>
          <p:cNvPicPr>
            <a:picLocks noChangeAspect="1" noChangeArrowheads="1"/>
          </p:cNvPicPr>
          <p:nvPr/>
        </p:nvPicPr>
        <p:blipFill>
          <a:blip r:embed="rId9" cstate="print">
            <a:grayscl/>
          </a:blip>
          <a:srcRect l="5808" r="9011"/>
          <a:stretch>
            <a:fillRect/>
          </a:stretch>
        </p:blipFill>
        <p:spPr bwMode="auto">
          <a:xfrm>
            <a:off x="7208680" y="3126466"/>
            <a:ext cx="2891183" cy="1511300"/>
          </a:xfrm>
          <a:prstGeom prst="rect">
            <a:avLst/>
          </a:prstGeom>
          <a:ln>
            <a:noFill/>
          </a:ln>
          <a:effectLst>
            <a:softEdge rad="112500"/>
          </a:effectLst>
        </p:spPr>
      </p:pic>
      <p:sp>
        <p:nvSpPr>
          <p:cNvPr id="29705" name="9 Rectángulo">
            <a:extLst>
              <a:ext uri="{FF2B5EF4-FFF2-40B4-BE49-F238E27FC236}">
                <a16:creationId xmlns:a16="http://schemas.microsoft.com/office/drawing/2014/main" id="{CF36AC55-096D-43EF-9AAA-2F35703B8F3F}"/>
              </a:ext>
            </a:extLst>
          </p:cNvPr>
          <p:cNvSpPr>
            <a:spLocks noChangeArrowheads="1"/>
          </p:cNvSpPr>
          <p:nvPr/>
        </p:nvSpPr>
        <p:spPr bwMode="auto">
          <a:xfrm>
            <a:off x="1703388" y="715963"/>
            <a:ext cx="4573587" cy="954087"/>
          </a:xfrm>
          <a:prstGeom prst="rect">
            <a:avLst/>
          </a:prstGeom>
          <a:ln>
            <a:headEnd/>
            <a:tailEnd/>
          </a:ln>
        </p:spPr>
        <p:style>
          <a:lnRef idx="2">
            <a:schemeClr val="dk1"/>
          </a:lnRef>
          <a:fillRef idx="1">
            <a:schemeClr val="lt1"/>
          </a:fillRef>
          <a:effectRef idx="0">
            <a:schemeClr val="dk1"/>
          </a:effectRef>
          <a:fontRef idx="minor">
            <a:schemeClr val="dk1"/>
          </a:fontRef>
        </p:style>
        <p:txBody>
          <a:bodyPr>
            <a:spAutoFit/>
          </a:bodyPr>
          <a:lstStyle/>
          <a:p>
            <a:pPr algn="ctr">
              <a:defRPr/>
            </a:pPr>
            <a:r>
              <a:rPr lang="es-ES" sz="2800" b="1" dirty="0"/>
              <a:t>SEXO</a:t>
            </a:r>
          </a:p>
          <a:p>
            <a:pPr algn="ctr">
              <a:defRPr/>
            </a:pPr>
            <a:r>
              <a:rPr lang="es-ES" sz="2800" b="1" dirty="0"/>
              <a:t>¿Cómo me veo?</a:t>
            </a:r>
            <a:endParaRPr lang="es-CO" sz="2800" b="1" dirty="0"/>
          </a:p>
        </p:txBody>
      </p:sp>
      <p:sp>
        <p:nvSpPr>
          <p:cNvPr id="29706" name="10 Rectángulo">
            <a:extLst>
              <a:ext uri="{FF2B5EF4-FFF2-40B4-BE49-F238E27FC236}">
                <a16:creationId xmlns:a16="http://schemas.microsoft.com/office/drawing/2014/main" id="{0977D6F3-DF89-4660-A4D8-B1D07C605499}"/>
              </a:ext>
            </a:extLst>
          </p:cNvPr>
          <p:cNvSpPr>
            <a:spLocks noChangeArrowheads="1"/>
          </p:cNvSpPr>
          <p:nvPr/>
        </p:nvSpPr>
        <p:spPr bwMode="auto">
          <a:xfrm>
            <a:off x="1703388" y="3408363"/>
            <a:ext cx="4573587" cy="1384300"/>
          </a:xfrm>
          <a:prstGeom prst="rect">
            <a:avLst/>
          </a:prstGeom>
          <a:ln>
            <a:headEnd/>
            <a:tailEnd/>
          </a:ln>
        </p:spPr>
        <p:style>
          <a:lnRef idx="2">
            <a:schemeClr val="dk1"/>
          </a:lnRef>
          <a:fillRef idx="1">
            <a:schemeClr val="lt1"/>
          </a:fillRef>
          <a:effectRef idx="0">
            <a:schemeClr val="dk1"/>
          </a:effectRef>
          <a:fontRef idx="minor">
            <a:schemeClr val="dk1"/>
          </a:fontRef>
        </p:style>
        <p:txBody>
          <a:bodyPr>
            <a:spAutoFit/>
          </a:bodyPr>
          <a:lstStyle/>
          <a:p>
            <a:pPr algn="ctr">
              <a:defRPr/>
            </a:pPr>
            <a:r>
              <a:rPr lang="es-ES" sz="2800" b="1" dirty="0"/>
              <a:t>EXPRESIÓN DE GÉNERO</a:t>
            </a:r>
          </a:p>
          <a:p>
            <a:pPr algn="ctr">
              <a:defRPr/>
            </a:pPr>
            <a:r>
              <a:rPr lang="es-ES" sz="2800" b="1" dirty="0"/>
              <a:t>¿Cómo actúo?</a:t>
            </a:r>
            <a:endParaRPr lang="es-CO" sz="2800" b="1" dirty="0"/>
          </a:p>
        </p:txBody>
      </p:sp>
      <p:sp>
        <p:nvSpPr>
          <p:cNvPr id="29707" name="11 Rectángulo">
            <a:extLst>
              <a:ext uri="{FF2B5EF4-FFF2-40B4-BE49-F238E27FC236}">
                <a16:creationId xmlns:a16="http://schemas.microsoft.com/office/drawing/2014/main" id="{D68F9854-ADD6-4D4F-B635-3B511C0A7D7C}"/>
              </a:ext>
            </a:extLst>
          </p:cNvPr>
          <p:cNvSpPr>
            <a:spLocks noChangeArrowheads="1"/>
          </p:cNvSpPr>
          <p:nvPr/>
        </p:nvSpPr>
        <p:spPr bwMode="auto">
          <a:xfrm>
            <a:off x="1703388" y="5067300"/>
            <a:ext cx="4573587" cy="1384300"/>
          </a:xfrm>
          <a:prstGeom prst="rect">
            <a:avLst/>
          </a:prstGeom>
          <a:ln>
            <a:headEnd/>
            <a:tailEnd/>
          </a:ln>
        </p:spPr>
        <p:style>
          <a:lnRef idx="2">
            <a:schemeClr val="dk1"/>
          </a:lnRef>
          <a:fillRef idx="1">
            <a:schemeClr val="lt1"/>
          </a:fillRef>
          <a:effectRef idx="0">
            <a:schemeClr val="dk1"/>
          </a:effectRef>
          <a:fontRef idx="minor">
            <a:schemeClr val="dk1"/>
          </a:fontRef>
        </p:style>
        <p:txBody>
          <a:bodyPr>
            <a:spAutoFit/>
          </a:bodyPr>
          <a:lstStyle/>
          <a:p>
            <a:pPr algn="ctr">
              <a:defRPr/>
            </a:pPr>
            <a:r>
              <a:rPr lang="es-ES" sz="2800" b="1" dirty="0"/>
              <a:t>ORIENTACIÓN</a:t>
            </a:r>
            <a:br>
              <a:rPr lang="es-ES" sz="2800" b="1" dirty="0"/>
            </a:br>
            <a:r>
              <a:rPr lang="es-ES" sz="2800" b="1" dirty="0"/>
              <a:t> SEXUAL</a:t>
            </a:r>
          </a:p>
          <a:p>
            <a:pPr algn="ctr">
              <a:defRPr/>
            </a:pPr>
            <a:r>
              <a:rPr lang="es-ES" sz="2800" b="1" dirty="0"/>
              <a:t>¿Qué me gusta?</a:t>
            </a:r>
            <a:endParaRPr lang="es-CO" sz="2800" b="1" dirty="0"/>
          </a:p>
        </p:txBody>
      </p:sp>
      <p:pic>
        <p:nvPicPr>
          <p:cNvPr id="41996" name="Picture 2">
            <a:extLst>
              <a:ext uri="{FF2B5EF4-FFF2-40B4-BE49-F238E27FC236}">
                <a16:creationId xmlns:a16="http://schemas.microsoft.com/office/drawing/2014/main" id="{8AACDB86-2CCE-4CEA-9C8C-349F8246240C}"/>
              </a:ext>
            </a:extLst>
          </p:cNvPr>
          <p:cNvPicPr>
            <a:picLocks noChangeAspect="1" noChangeArrowheads="1"/>
          </p:cNvPicPr>
          <p:nvPr/>
        </p:nvPicPr>
        <p:blipFill>
          <a:blip r:embed="rId10">
            <a:grayscl/>
            <a:extLst>
              <a:ext uri="{28A0092B-C50C-407E-A947-70E740481C1C}">
                <a14:useLocalDpi xmlns:a14="http://schemas.microsoft.com/office/drawing/2010/main" val="0"/>
              </a:ext>
            </a:extLst>
          </a:blip>
          <a:srcRect/>
          <a:stretch>
            <a:fillRect/>
          </a:stretch>
        </p:blipFill>
        <p:spPr bwMode="auto">
          <a:xfrm>
            <a:off x="7392988" y="5195888"/>
            <a:ext cx="2644775"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10 Rectángulo">
            <a:extLst>
              <a:ext uri="{FF2B5EF4-FFF2-40B4-BE49-F238E27FC236}">
                <a16:creationId xmlns:a16="http://schemas.microsoft.com/office/drawing/2014/main" id="{E3B52BB7-92DB-4575-B8EE-06EA217336BF}"/>
              </a:ext>
            </a:extLst>
          </p:cNvPr>
          <p:cNvSpPr>
            <a:spLocks noChangeArrowheads="1"/>
          </p:cNvSpPr>
          <p:nvPr/>
        </p:nvSpPr>
        <p:spPr bwMode="auto">
          <a:xfrm>
            <a:off x="1703388" y="1790700"/>
            <a:ext cx="4578350" cy="1384300"/>
          </a:xfrm>
          <a:prstGeom prst="rect">
            <a:avLst/>
          </a:prstGeom>
          <a:ln>
            <a:headEnd/>
            <a:tailEnd/>
          </a:ln>
        </p:spPr>
        <p:style>
          <a:lnRef idx="2">
            <a:schemeClr val="dk1"/>
          </a:lnRef>
          <a:fillRef idx="1">
            <a:schemeClr val="lt1"/>
          </a:fillRef>
          <a:effectRef idx="0">
            <a:schemeClr val="dk1"/>
          </a:effectRef>
          <a:fontRef idx="minor">
            <a:schemeClr val="dk1"/>
          </a:fontRef>
        </p:style>
        <p:txBody>
          <a:bodyPr>
            <a:spAutoFit/>
          </a:bodyPr>
          <a:lstStyle/>
          <a:p>
            <a:pPr algn="ctr">
              <a:defRPr/>
            </a:pPr>
            <a:r>
              <a:rPr lang="es-ES" sz="2800" b="1" dirty="0"/>
              <a:t>IDENTIDAD DE GÉNERO</a:t>
            </a:r>
          </a:p>
          <a:p>
            <a:pPr algn="ctr">
              <a:defRPr/>
            </a:pPr>
            <a:r>
              <a:rPr lang="es-ES" sz="2800" b="1" dirty="0"/>
              <a:t>¿Cómo me siento?</a:t>
            </a:r>
            <a:endParaRPr lang="es-CO" sz="2800" b="1"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34802678-4880-4CB7-B830-365BAB8628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4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034" name="1 Título">
            <a:extLst>
              <a:ext uri="{FF2B5EF4-FFF2-40B4-BE49-F238E27FC236}">
                <a16:creationId xmlns:a16="http://schemas.microsoft.com/office/drawing/2014/main" id="{3FE43301-A4CF-487A-A1A8-B91144F0A5A8}"/>
              </a:ext>
            </a:extLst>
          </p:cNvPr>
          <p:cNvSpPr>
            <a:spLocks noGrp="1"/>
          </p:cNvSpPr>
          <p:nvPr>
            <p:ph type="title"/>
          </p:nvPr>
        </p:nvSpPr>
        <p:spPr>
          <a:xfrm>
            <a:off x="1957388" y="476250"/>
            <a:ext cx="8229600" cy="1066800"/>
          </a:xfrm>
        </p:spPr>
        <p:txBody>
          <a:bodyPr/>
          <a:lstStyle/>
          <a:p>
            <a:pPr algn="ctr"/>
            <a:r>
              <a:rPr lang="es-CO" altLang="es-CO" b="1" i="1"/>
              <a:t>SEXO</a:t>
            </a:r>
            <a:endParaRPr lang="es-CO" altLang="es-CO"/>
          </a:p>
        </p:txBody>
      </p:sp>
      <p:sp>
        <p:nvSpPr>
          <p:cNvPr id="3" name="2 Marcador de contenido">
            <a:extLst>
              <a:ext uri="{FF2B5EF4-FFF2-40B4-BE49-F238E27FC236}">
                <a16:creationId xmlns:a16="http://schemas.microsoft.com/office/drawing/2014/main" id="{43ECDB64-5218-4B15-AC37-46D3BA84075C}"/>
              </a:ext>
            </a:extLst>
          </p:cNvPr>
          <p:cNvSpPr>
            <a:spLocks noGrp="1"/>
          </p:cNvSpPr>
          <p:nvPr>
            <p:ph idx="1"/>
          </p:nvPr>
        </p:nvSpPr>
        <p:spPr>
          <a:xfrm>
            <a:off x="1774825" y="1412875"/>
            <a:ext cx="8686800" cy="5160963"/>
          </a:xfrm>
        </p:spPr>
        <p:style>
          <a:lnRef idx="2">
            <a:schemeClr val="dk1"/>
          </a:lnRef>
          <a:fillRef idx="1">
            <a:schemeClr val="lt1"/>
          </a:fillRef>
          <a:effectRef idx="0">
            <a:schemeClr val="dk1"/>
          </a:effectRef>
          <a:fontRef idx="minor">
            <a:schemeClr val="dk1"/>
          </a:fontRef>
        </p:style>
        <p:txBody>
          <a:bodyPr>
            <a:noAutofit/>
          </a:bodyPr>
          <a:lstStyle/>
          <a:p>
            <a:pPr>
              <a:buFont typeface="Georgia" panose="02040502050405020303" pitchFamily="18" charset="0"/>
              <a:buNone/>
              <a:defRPr/>
            </a:pPr>
            <a:r>
              <a:rPr lang="es-CO" b="1" dirty="0">
                <a:latin typeface="Arial" panose="020B0604020202020204" pitchFamily="34" charset="0"/>
                <a:cs typeface="Arial" panose="020B0604020202020204" pitchFamily="34" charset="0"/>
              </a:rPr>
              <a:t>Conjunto de características biológicas (observables o no) que definen al espectro de humanos como hembras  y machos. </a:t>
            </a:r>
          </a:p>
          <a:p>
            <a:pPr>
              <a:buFont typeface="Georgia" panose="02040502050405020303" pitchFamily="18" charset="0"/>
              <a:buNone/>
              <a:defRPr/>
            </a:pPr>
            <a:endParaRPr lang="es-CO" b="1" dirty="0">
              <a:latin typeface="Arial" panose="020B0604020202020204" pitchFamily="34" charset="0"/>
              <a:cs typeface="Arial" panose="020B0604020202020204" pitchFamily="34" charset="0"/>
            </a:endParaRPr>
          </a:p>
          <a:p>
            <a:pPr>
              <a:buFont typeface="Georgia" panose="02040502050405020303" pitchFamily="18" charset="0"/>
              <a:buNone/>
              <a:defRPr/>
            </a:pPr>
            <a:r>
              <a:rPr lang="es-CO" b="1" dirty="0">
                <a:latin typeface="Arial" panose="020B0604020202020204" pitchFamily="34" charset="0"/>
                <a:cs typeface="Arial" panose="020B0604020202020204" pitchFamily="34" charset="0"/>
              </a:rPr>
              <a:t>Incluye a los cromosomas, genitales  internos y externos, gónadas, estado hormonal, caracteres sexuales secundarios</a:t>
            </a:r>
            <a:r>
              <a:rPr lang="es-CO" dirty="0">
                <a:latin typeface="Arial" panose="020B0604020202020204" pitchFamily="34" charset="0"/>
                <a:cs typeface="Arial" panose="020B0604020202020204" pitchFamily="34" charset="0"/>
              </a:rPr>
              <a:t>. </a:t>
            </a:r>
          </a:p>
        </p:txBody>
      </p:sp>
      <p:sp>
        <p:nvSpPr>
          <p:cNvPr id="44036" name="Rectángulo 3">
            <a:extLst>
              <a:ext uri="{FF2B5EF4-FFF2-40B4-BE49-F238E27FC236}">
                <a16:creationId xmlns:a16="http://schemas.microsoft.com/office/drawing/2014/main" id="{DBF74CDC-E38D-451A-A3A7-60A8E0BC3C65}"/>
              </a:ext>
            </a:extLst>
          </p:cNvPr>
          <p:cNvSpPr>
            <a:spLocks noChangeArrowheads="1"/>
          </p:cNvSpPr>
          <p:nvPr/>
        </p:nvSpPr>
        <p:spPr bwMode="auto">
          <a:xfrm>
            <a:off x="1797050" y="4656138"/>
            <a:ext cx="4752975"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s-CO" altLang="es-CO" sz="2800"/>
              <a:t>¿Cuáles son las alternativas de sexo o sexo biológico que podemos tener los seres humanos?</a:t>
            </a:r>
          </a:p>
        </p:txBody>
      </p:sp>
      <p:pic>
        <p:nvPicPr>
          <p:cNvPr id="44037" name="Picture 3">
            <a:extLst>
              <a:ext uri="{FF2B5EF4-FFF2-40B4-BE49-F238E27FC236}">
                <a16:creationId xmlns:a16="http://schemas.microsoft.com/office/drawing/2014/main" id="{D26FBBD3-4FB7-4FDE-AE38-D08C500E94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6016" t="9686" r="17773" b="12500"/>
          <a:stretch>
            <a:fillRect/>
          </a:stretch>
        </p:blipFill>
        <p:spPr bwMode="auto">
          <a:xfrm>
            <a:off x="7916863" y="4633913"/>
            <a:ext cx="2471737" cy="181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E0B4EA1E-C327-4AF2-B45B-9EF1B86494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80" y="3347"/>
            <a:ext cx="12216680" cy="6854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94" name="Rectangle 2">
            <a:extLst>
              <a:ext uri="{FF2B5EF4-FFF2-40B4-BE49-F238E27FC236}">
                <a16:creationId xmlns:a16="http://schemas.microsoft.com/office/drawing/2014/main" id="{C379AB8E-41C1-4229-846F-002A1F1CBE29}"/>
              </a:ext>
            </a:extLst>
          </p:cNvPr>
          <p:cNvSpPr>
            <a:spLocks noGrp="1" noChangeArrowheads="1"/>
          </p:cNvSpPr>
          <p:nvPr>
            <p:ph type="title"/>
          </p:nvPr>
        </p:nvSpPr>
        <p:spPr>
          <a:xfrm>
            <a:off x="1127125" y="908050"/>
            <a:ext cx="10440988" cy="1844675"/>
          </a:xfrm>
          <a:solidFill>
            <a:schemeClr val="bg1"/>
          </a:solidFill>
          <a:ln>
            <a:solidFill>
              <a:schemeClr val="accent1"/>
            </a:solidFill>
            <a:miter lim="800000"/>
            <a:headEnd/>
            <a:tailEnd/>
          </a:ln>
        </p:spPr>
        <p:txBody>
          <a:bodyPr/>
          <a:lstStyle/>
          <a:p>
            <a:pPr algn="ctr" eaLnBrk="1" hangingPunct="1"/>
            <a:r>
              <a:rPr lang="es-CO" altLang="es-CO" sz="3600">
                <a:solidFill>
                  <a:schemeClr val="tx1"/>
                </a:solidFill>
                <a:latin typeface="Aharoni" panose="02010803020104030203" pitchFamily="2" charset="-79"/>
                <a:cs typeface="Aharoni" panose="02010803020104030203" pitchFamily="2" charset="-79"/>
              </a:rPr>
              <a:t>La educación inclusiva tiene que ver con Todos ….. </a:t>
            </a:r>
            <a:br>
              <a:rPr lang="es-CO" altLang="es-CO" sz="3600">
                <a:solidFill>
                  <a:schemeClr val="tx1"/>
                </a:solidFill>
                <a:latin typeface="Aharoni" panose="02010803020104030203" pitchFamily="2" charset="-79"/>
                <a:cs typeface="Aharoni" panose="02010803020104030203" pitchFamily="2" charset="-79"/>
              </a:rPr>
            </a:br>
            <a:r>
              <a:rPr lang="es-CO" altLang="es-CO" sz="3600">
                <a:solidFill>
                  <a:schemeClr val="tx1"/>
                </a:solidFill>
                <a:latin typeface="Aharoni" panose="02010803020104030203" pitchFamily="2" charset="-79"/>
                <a:cs typeface="Aharoni" panose="02010803020104030203" pitchFamily="2" charset="-79"/>
              </a:rPr>
              <a:t>Tiene que ver con LA DIVERSIDAD ESCOLAR</a:t>
            </a:r>
          </a:p>
        </p:txBody>
      </p:sp>
      <p:pic>
        <p:nvPicPr>
          <p:cNvPr id="8195" name="Picture 3" descr="South Devon 1">
            <a:extLst>
              <a:ext uri="{FF2B5EF4-FFF2-40B4-BE49-F238E27FC236}">
                <a16:creationId xmlns:a16="http://schemas.microsoft.com/office/drawing/2014/main" id="{E87B7937-2CDE-4F5F-917C-B4E6ED2B07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225" y="3141663"/>
            <a:ext cx="4537075" cy="324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5" descr="talentstreet | equipos&amp;talento">
            <a:extLst>
              <a:ext uri="{FF2B5EF4-FFF2-40B4-BE49-F238E27FC236}">
                <a16:creationId xmlns:a16="http://schemas.microsoft.com/office/drawing/2014/main" id="{47844A42-069C-4166-9CC7-3C470E56F0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0825" y="3273425"/>
            <a:ext cx="4327525" cy="298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trips dir="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DB40BA19-E03B-412D-9420-FCCBE12E78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4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058" name="Título 1">
            <a:extLst>
              <a:ext uri="{FF2B5EF4-FFF2-40B4-BE49-F238E27FC236}">
                <a16:creationId xmlns:a16="http://schemas.microsoft.com/office/drawing/2014/main" id="{6F539B9F-BB86-492D-9246-FCBAF235BF0A}"/>
              </a:ext>
            </a:extLst>
          </p:cNvPr>
          <p:cNvSpPr>
            <a:spLocks noGrp="1"/>
          </p:cNvSpPr>
          <p:nvPr>
            <p:ph type="title"/>
          </p:nvPr>
        </p:nvSpPr>
        <p:spPr/>
        <p:txBody>
          <a:bodyPr/>
          <a:lstStyle/>
          <a:p>
            <a:endParaRPr lang="es-CO" altLang="es-CO"/>
          </a:p>
        </p:txBody>
      </p:sp>
      <p:pic>
        <p:nvPicPr>
          <p:cNvPr id="4" name="Elementos multimedia en línea 3" title="Formacion de los organos genitales">
            <a:hlinkClick r:id="" action="ppaction://media"/>
            <a:extLst>
              <a:ext uri="{FF2B5EF4-FFF2-40B4-BE49-F238E27FC236}">
                <a16:creationId xmlns:a16="http://schemas.microsoft.com/office/drawing/2014/main" id="{19128E80-81CD-47A5-8A55-34B27CCED931}"/>
              </a:ext>
            </a:extLst>
          </p:cNvPr>
          <p:cNvPicPr>
            <a:picLocks noGrp="1" noRot="1" noChangeAspect="1"/>
          </p:cNvPicPr>
          <p:nvPr>
            <p:ph idx="1"/>
            <a:videoFile r:link="rId1"/>
          </p:nvPr>
        </p:nvPicPr>
        <p:blipFill>
          <a:blip r:embed="rId4"/>
          <a:stretch>
            <a:fillRect/>
          </a:stretch>
        </p:blipFill>
        <p:spPr>
          <a:xfrm>
            <a:off x="1595438" y="44450"/>
            <a:ext cx="9037637" cy="6772275"/>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A0FC72C4-479A-4753-8527-73E31DF10D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4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082" name="1 Título">
            <a:extLst>
              <a:ext uri="{FF2B5EF4-FFF2-40B4-BE49-F238E27FC236}">
                <a16:creationId xmlns:a16="http://schemas.microsoft.com/office/drawing/2014/main" id="{6B919576-F9FE-4B7E-9BB1-6CDD848C942E}"/>
              </a:ext>
            </a:extLst>
          </p:cNvPr>
          <p:cNvSpPr>
            <a:spLocks noGrp="1"/>
          </p:cNvSpPr>
          <p:nvPr>
            <p:ph type="title"/>
          </p:nvPr>
        </p:nvSpPr>
        <p:spPr>
          <a:xfrm>
            <a:off x="1962150" y="331788"/>
            <a:ext cx="8229600" cy="1066800"/>
          </a:xfrm>
        </p:spPr>
        <p:txBody>
          <a:bodyPr/>
          <a:lstStyle/>
          <a:p>
            <a:pPr algn="ctr"/>
            <a:r>
              <a:rPr lang="es-CO" altLang="es-CO"/>
              <a:t>Expresión del Género</a:t>
            </a:r>
          </a:p>
        </p:txBody>
      </p:sp>
      <p:pic>
        <p:nvPicPr>
          <p:cNvPr id="46083" name="Picture 1">
            <a:extLst>
              <a:ext uri="{FF2B5EF4-FFF2-40B4-BE49-F238E27FC236}">
                <a16:creationId xmlns:a16="http://schemas.microsoft.com/office/drawing/2014/main" id="{79181B3B-8286-42E3-BF52-6FAB8BEB1DE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13412" t="16667" r="8800" b="11111"/>
          <a:stretch>
            <a:fillRect/>
          </a:stretch>
        </p:blipFill>
        <p:spPr>
          <a:xfrm>
            <a:off x="466724" y="1196752"/>
            <a:ext cx="3322565" cy="2980333"/>
          </a:xfrm>
        </p:spPr>
      </p:pic>
      <p:pic>
        <p:nvPicPr>
          <p:cNvPr id="46084" name="Picture 7" descr="https://encrypted-tbn3.gstatic.com/images?q=tbn:ANd9GcTgkYHrcliw5TKpNhM0TQZk0RIg_gNbLxLNL2xUg-4_Evy-JuwMpg">
            <a:extLst>
              <a:ext uri="{FF2B5EF4-FFF2-40B4-BE49-F238E27FC236}">
                <a16:creationId xmlns:a16="http://schemas.microsoft.com/office/drawing/2014/main" id="{0E1E97A1-D79F-4823-ABB8-ECCF8F172E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9496" y="4365104"/>
            <a:ext cx="2787650"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5" name="Picture 9" descr="http://img.bebesymas.com/2012/12/foto%20de%20billy-elliot.jpg">
            <a:extLst>
              <a:ext uri="{FF2B5EF4-FFF2-40B4-BE49-F238E27FC236}">
                <a16:creationId xmlns:a16="http://schemas.microsoft.com/office/drawing/2014/main" id="{E64FB937-4B53-4B75-9C39-0DC5797AB5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1864" y="1511895"/>
            <a:ext cx="3001774" cy="1959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6" name="Picture 11" descr="http://mseducacion.files.wordpress.com/2011/09/mafalda.jpg?w=624">
            <a:extLst>
              <a:ext uri="{FF2B5EF4-FFF2-40B4-BE49-F238E27FC236}">
                <a16:creationId xmlns:a16="http://schemas.microsoft.com/office/drawing/2014/main" id="{57AE4A37-E41A-4811-A530-8B1B463D3B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13551" y="3705906"/>
            <a:ext cx="2189162" cy="277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7" name="Rectángulo 2">
            <a:extLst>
              <a:ext uri="{FF2B5EF4-FFF2-40B4-BE49-F238E27FC236}">
                <a16:creationId xmlns:a16="http://schemas.microsoft.com/office/drawing/2014/main" id="{73FCFFF2-E05E-405C-86D1-D652C0464D67}"/>
              </a:ext>
            </a:extLst>
          </p:cNvPr>
          <p:cNvSpPr>
            <a:spLocks noChangeArrowheads="1"/>
          </p:cNvSpPr>
          <p:nvPr/>
        </p:nvSpPr>
        <p:spPr bwMode="auto">
          <a:xfrm>
            <a:off x="8658226" y="1916832"/>
            <a:ext cx="306705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s-CO" altLang="es-CO" sz="2800" dirty="0"/>
              <a:t>Roles o comportamientos sociales y culturales que se relacionan con lo femenino o lo masculino</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1D3EAEC0-591E-4633-A7A0-DE6DE12B44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4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1 Diagrama">
            <a:extLst>
              <a:ext uri="{FF2B5EF4-FFF2-40B4-BE49-F238E27FC236}">
                <a16:creationId xmlns:a16="http://schemas.microsoft.com/office/drawing/2014/main" id="{B7DF372C-1B4A-48A6-AB96-863B0EFDFA04}"/>
              </a:ext>
            </a:extLst>
          </p:cNvPr>
          <p:cNvGraphicFramePr/>
          <p:nvPr>
            <p:extLst>
              <p:ext uri="{D42A27DB-BD31-4B8C-83A1-F6EECF244321}">
                <p14:modId xmlns:p14="http://schemas.microsoft.com/office/powerpoint/2010/main" val="3462213040"/>
              </p:ext>
            </p:extLst>
          </p:nvPr>
        </p:nvGraphicFramePr>
        <p:xfrm>
          <a:off x="909097" y="1340768"/>
          <a:ext cx="7635175" cy="48019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3 Grupo">
            <a:extLst>
              <a:ext uri="{FF2B5EF4-FFF2-40B4-BE49-F238E27FC236}">
                <a16:creationId xmlns:a16="http://schemas.microsoft.com/office/drawing/2014/main" id="{50AE57C3-54D8-43AE-B94A-5690A341A6D8}"/>
              </a:ext>
            </a:extLst>
          </p:cNvPr>
          <p:cNvGrpSpPr/>
          <p:nvPr/>
        </p:nvGrpSpPr>
        <p:grpSpPr>
          <a:xfrm>
            <a:off x="307437" y="1071828"/>
            <a:ext cx="601660" cy="5070853"/>
            <a:chOff x="1" y="360024"/>
            <a:chExt cx="694695" cy="5854957"/>
          </a:xfrm>
          <a:scene3d>
            <a:camera prst="orthographicFront"/>
            <a:lightRig rig="flat" dir="t"/>
          </a:scene3d>
        </p:grpSpPr>
        <p:sp>
          <p:nvSpPr>
            <p:cNvPr id="5" name="4 Rectángulo">
              <a:extLst>
                <a:ext uri="{FF2B5EF4-FFF2-40B4-BE49-F238E27FC236}">
                  <a16:creationId xmlns:a16="http://schemas.microsoft.com/office/drawing/2014/main" id="{3FA3BEB8-E3DA-4B1B-99EB-79FC947B0EAC}"/>
                </a:ext>
              </a:extLst>
            </p:cNvPr>
            <p:cNvSpPr/>
            <p:nvPr/>
          </p:nvSpPr>
          <p:spPr>
            <a:xfrm rot="16200000">
              <a:off x="-2580130" y="2940155"/>
              <a:ext cx="5854957" cy="694695"/>
            </a:xfrm>
            <a:prstGeom prst="rect">
              <a:avLst/>
            </a:prstGeom>
            <a:ln/>
          </p:spPr>
          <p:style>
            <a:lnRef idx="3">
              <a:schemeClr val="lt1"/>
            </a:lnRef>
            <a:fillRef idx="1">
              <a:schemeClr val="accent2"/>
            </a:fillRef>
            <a:effectRef idx="1">
              <a:schemeClr val="accent2"/>
            </a:effectRef>
            <a:fontRef idx="minor">
              <a:schemeClr val="lt1"/>
            </a:fontRef>
          </p:style>
        </p:sp>
        <p:sp>
          <p:nvSpPr>
            <p:cNvPr id="6" name="5 Rectángulo">
              <a:extLst>
                <a:ext uri="{FF2B5EF4-FFF2-40B4-BE49-F238E27FC236}">
                  <a16:creationId xmlns:a16="http://schemas.microsoft.com/office/drawing/2014/main" id="{12337AF5-31E5-4560-87C5-C721BA04C7E2}"/>
                </a:ext>
              </a:extLst>
            </p:cNvPr>
            <p:cNvSpPr/>
            <p:nvPr/>
          </p:nvSpPr>
          <p:spPr>
            <a:xfrm rot="16200000">
              <a:off x="-2580130" y="2940155"/>
              <a:ext cx="5854957" cy="694695"/>
            </a:xfrm>
            <a:prstGeom prst="rect">
              <a:avLst/>
            </a:prstGeom>
          </p:spPr>
          <p:style>
            <a:lnRef idx="3">
              <a:schemeClr val="lt1"/>
            </a:lnRef>
            <a:fillRef idx="1">
              <a:schemeClr val="accent2"/>
            </a:fillRef>
            <a:effectRef idx="1">
              <a:schemeClr val="accent2"/>
            </a:effectRef>
            <a:fontRef idx="minor">
              <a:schemeClr val="lt1"/>
            </a:fontRef>
          </p:style>
          <p:txBody>
            <a:bodyPr lIns="15399" tIns="15399" rIns="15399" bIns="15399" spcCol="1270" anchor="ctr"/>
            <a:lstStyle/>
            <a:p>
              <a:pPr algn="ctr" defTabSz="1077948">
                <a:lnSpc>
                  <a:spcPct val="90000"/>
                </a:lnSpc>
                <a:spcAft>
                  <a:spcPct val="35000"/>
                </a:spcAft>
                <a:defRPr/>
              </a:pPr>
              <a:r>
                <a:rPr lang="es-CO" sz="2425" b="1" dirty="0">
                  <a:solidFill>
                    <a:schemeClr val="tx1"/>
                  </a:solidFill>
                  <a:latin typeface="Arial Narrow" pitchFamily="34" charset="0"/>
                </a:rPr>
                <a:t>TRANSGENERO ¿QUEER?</a:t>
              </a:r>
            </a:p>
          </p:txBody>
        </p:sp>
      </p:grpSp>
      <p:pic>
        <p:nvPicPr>
          <p:cNvPr id="47108" name="Picture 4" descr="http://3.bp.blogspot.com/-O4WNFIOTW-Q/T8liWCbqKvI/AAAAAAAAAMQ/2mATjnXtG3w/s640/identidad%2520y%2520genero.gif">
            <a:extLst>
              <a:ext uri="{FF2B5EF4-FFF2-40B4-BE49-F238E27FC236}">
                <a16:creationId xmlns:a16="http://schemas.microsoft.com/office/drawing/2014/main" id="{A79C9548-1C8C-40D6-876C-2F50CA4CF7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12062" r="17407"/>
          <a:stretch>
            <a:fillRect/>
          </a:stretch>
        </p:blipFill>
        <p:spPr bwMode="auto">
          <a:xfrm>
            <a:off x="7627392" y="620688"/>
            <a:ext cx="4600779" cy="623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6BA6BC3-7B27-4AB8-AA77-3BB15921EB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4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130" name="Picture 2" descr="http://www.elcucodigital.com.ar/site/wp-content/uploads/2012/06/identidad-de-genero.jpg">
            <a:extLst>
              <a:ext uri="{FF2B5EF4-FFF2-40B4-BE49-F238E27FC236}">
                <a16:creationId xmlns:a16="http://schemas.microsoft.com/office/drawing/2014/main" id="{86D62DB9-E2ED-40E0-91CC-F46290F20E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1365" r="18831" b="989"/>
          <a:stretch>
            <a:fillRect/>
          </a:stretch>
        </p:blipFill>
        <p:spPr bwMode="auto">
          <a:xfrm>
            <a:off x="7268331" y="2136909"/>
            <a:ext cx="4812722" cy="4479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1 Título">
            <a:extLst>
              <a:ext uri="{FF2B5EF4-FFF2-40B4-BE49-F238E27FC236}">
                <a16:creationId xmlns:a16="http://schemas.microsoft.com/office/drawing/2014/main" id="{E6F38F1F-DB8D-4B07-85CA-74D47D63760A}"/>
              </a:ext>
            </a:extLst>
          </p:cNvPr>
          <p:cNvSpPr>
            <a:spLocks noGrp="1"/>
          </p:cNvSpPr>
          <p:nvPr>
            <p:ph type="title"/>
          </p:nvPr>
        </p:nvSpPr>
        <p:spPr>
          <a:xfrm>
            <a:off x="5879976" y="836712"/>
            <a:ext cx="5829300" cy="1143000"/>
          </a:xfrm>
        </p:spPr>
        <p:style>
          <a:lnRef idx="2">
            <a:schemeClr val="dk1"/>
          </a:lnRef>
          <a:fillRef idx="1">
            <a:schemeClr val="lt1"/>
          </a:fillRef>
          <a:effectRef idx="0">
            <a:schemeClr val="dk1"/>
          </a:effectRef>
          <a:fontRef idx="minor">
            <a:schemeClr val="dk1"/>
          </a:fontRef>
        </p:style>
        <p:txBody>
          <a:bodyPr/>
          <a:lstStyle/>
          <a:p>
            <a:pPr algn="ctr">
              <a:defRPr/>
            </a:pPr>
            <a:r>
              <a:rPr lang="es-CO" dirty="0"/>
              <a:t>Identidad de Género</a:t>
            </a:r>
          </a:p>
        </p:txBody>
      </p:sp>
      <p:sp>
        <p:nvSpPr>
          <p:cNvPr id="3" name="2 Marcador de contenido">
            <a:extLst>
              <a:ext uri="{FF2B5EF4-FFF2-40B4-BE49-F238E27FC236}">
                <a16:creationId xmlns:a16="http://schemas.microsoft.com/office/drawing/2014/main" id="{0F725817-6F0B-40E1-A884-5FD3AE0A2E69}"/>
              </a:ext>
            </a:extLst>
          </p:cNvPr>
          <p:cNvSpPr>
            <a:spLocks noGrp="1"/>
          </p:cNvSpPr>
          <p:nvPr>
            <p:ph idx="1"/>
          </p:nvPr>
        </p:nvSpPr>
        <p:spPr>
          <a:xfrm>
            <a:off x="551384" y="3717032"/>
            <a:ext cx="6552728" cy="2727746"/>
          </a:xfrm>
        </p:spPr>
        <p:style>
          <a:lnRef idx="2">
            <a:schemeClr val="dk1"/>
          </a:lnRef>
          <a:fillRef idx="1">
            <a:schemeClr val="lt1"/>
          </a:fillRef>
          <a:effectRef idx="0">
            <a:schemeClr val="dk1"/>
          </a:effectRef>
          <a:fontRef idx="minor">
            <a:schemeClr val="dk1"/>
          </a:fontRef>
        </p:style>
        <p:txBody>
          <a:bodyPr>
            <a:normAutofit fontScale="92500" lnSpcReduction="10000"/>
          </a:bodyPr>
          <a:lstStyle/>
          <a:p>
            <a:pPr>
              <a:buFont typeface="Georgia" panose="02040502050405020303" pitchFamily="18" charset="0"/>
              <a:buNone/>
              <a:defRPr/>
            </a:pPr>
            <a:r>
              <a:rPr lang="es-CO" dirty="0"/>
              <a:t>Se da un proceso psicológico al interior de las personas, en el que él o ella definen si se sienten como un niño o una niña. </a:t>
            </a:r>
          </a:p>
          <a:p>
            <a:pPr>
              <a:buFont typeface="Georgia" panose="02040502050405020303" pitchFamily="18" charset="0"/>
              <a:buNone/>
              <a:defRPr/>
            </a:pPr>
            <a:r>
              <a:rPr lang="es-CO" dirty="0"/>
              <a:t>Ese proceso interno de convencimiento intimo y personal, que no pude ser observado por otras personas no siempre se relaciona con el sexo de la persona</a:t>
            </a:r>
          </a:p>
        </p:txBody>
      </p:sp>
      <p:pic>
        <p:nvPicPr>
          <p:cNvPr id="48133" name="Picture 4" descr="https://encrypted-tbn0.gstatic.com/images?q=tbn:ANd9GcTpwI4N12blTIOUA4RNIwiHCgGGu2eQ6_7rJNZ_tg_yCDn7ehpU">
            <a:extLst>
              <a:ext uri="{FF2B5EF4-FFF2-40B4-BE49-F238E27FC236}">
                <a16:creationId xmlns:a16="http://schemas.microsoft.com/office/drawing/2014/main" id="{4DDA9E38-8080-417F-BD00-34DF5BA4FE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9496" y="675457"/>
            <a:ext cx="3766599" cy="2608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83E670E6-74E6-4312-9C70-6162AD0F93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4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155" name="CuadroTexto 5">
            <a:extLst>
              <a:ext uri="{FF2B5EF4-FFF2-40B4-BE49-F238E27FC236}">
                <a16:creationId xmlns:a16="http://schemas.microsoft.com/office/drawing/2014/main" id="{EC86F5A7-BE58-4E6B-8344-058BB5C2AC6E}"/>
              </a:ext>
            </a:extLst>
          </p:cNvPr>
          <p:cNvSpPr txBox="1">
            <a:spLocks noChangeArrowheads="1"/>
          </p:cNvSpPr>
          <p:nvPr/>
        </p:nvSpPr>
        <p:spPr bwMode="auto">
          <a:xfrm>
            <a:off x="3049588" y="549275"/>
            <a:ext cx="60928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s-CO" altLang="es-CO" sz="2800" dirty="0">
                <a:solidFill>
                  <a:srgbClr val="C00000"/>
                </a:solidFill>
                <a:latin typeface="Algerian" panose="04020705040A02060702" pitchFamily="82" charset="0"/>
              </a:rPr>
              <a:t>GÉNERO SIN ESTEREOTIPOS</a:t>
            </a:r>
          </a:p>
        </p:txBody>
      </p:sp>
      <p:pic>
        <p:nvPicPr>
          <p:cNvPr id="3" name="Elementos multimedia en línea 2" title="Género sin estereotipos">
            <a:hlinkClick r:id="" action="ppaction://media"/>
            <a:extLst>
              <a:ext uri="{FF2B5EF4-FFF2-40B4-BE49-F238E27FC236}">
                <a16:creationId xmlns:a16="http://schemas.microsoft.com/office/drawing/2014/main" id="{F375CF1B-9B26-48B7-80AA-1E3F3BC25F34}"/>
              </a:ext>
            </a:extLst>
          </p:cNvPr>
          <p:cNvPicPr>
            <a:picLocks noRot="1" noChangeAspect="1"/>
          </p:cNvPicPr>
          <p:nvPr>
            <a:videoFile r:link="rId1"/>
          </p:nvPr>
        </p:nvPicPr>
        <p:blipFill>
          <a:blip r:embed="rId4"/>
          <a:stretch>
            <a:fillRect/>
          </a:stretch>
        </p:blipFill>
        <p:spPr>
          <a:xfrm>
            <a:off x="1623355" y="1195388"/>
            <a:ext cx="8937141" cy="5049485"/>
          </a:xfrm>
          <a:prstGeom prst="rect">
            <a:avLst/>
          </a:prstGeom>
        </p:spPr>
      </p:pic>
      <p:sp>
        <p:nvSpPr>
          <p:cNvPr id="6" name="CuadroTexto 5">
            <a:extLst>
              <a:ext uri="{FF2B5EF4-FFF2-40B4-BE49-F238E27FC236}">
                <a16:creationId xmlns:a16="http://schemas.microsoft.com/office/drawing/2014/main" id="{D0B20377-DFC0-4001-A69E-A560881B048B}"/>
              </a:ext>
            </a:extLst>
          </p:cNvPr>
          <p:cNvSpPr txBox="1"/>
          <p:nvPr/>
        </p:nvSpPr>
        <p:spPr>
          <a:xfrm>
            <a:off x="1415480" y="6301342"/>
            <a:ext cx="9721080" cy="369332"/>
          </a:xfrm>
          <a:prstGeom prst="rect">
            <a:avLst/>
          </a:prstGeom>
          <a:noFill/>
        </p:spPr>
        <p:txBody>
          <a:bodyPr wrap="square">
            <a:spAutoFit/>
          </a:bodyPr>
          <a:lstStyle/>
          <a:p>
            <a:r>
              <a:rPr lang="es-CO" altLang="es-CO" dirty="0">
                <a:hlinkClick r:id="rId5"/>
              </a:rPr>
              <a:t>https://www.youtube.com/watch?v=t-ceNnDblk0&amp;list=LL&amp;index=153&amp;ab_channel=Sentiido</a:t>
            </a:r>
            <a:endParaRPr lang="es-CO" altLang="es-CO"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4DE11AF2-34D7-4542-83DF-81D72310B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4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Título">
            <a:extLst>
              <a:ext uri="{FF2B5EF4-FFF2-40B4-BE49-F238E27FC236}">
                <a16:creationId xmlns:a16="http://schemas.microsoft.com/office/drawing/2014/main" id="{CA6B2FEF-0918-4A31-A624-073F1A1FA24F}"/>
              </a:ext>
            </a:extLst>
          </p:cNvPr>
          <p:cNvSpPr>
            <a:spLocks noGrp="1"/>
          </p:cNvSpPr>
          <p:nvPr>
            <p:ph type="title"/>
          </p:nvPr>
        </p:nvSpPr>
        <p:spPr>
          <a:xfrm>
            <a:off x="2063750" y="96838"/>
            <a:ext cx="8229600" cy="739775"/>
          </a:xfrm>
        </p:spPr>
        <p:style>
          <a:lnRef idx="2">
            <a:schemeClr val="dk1"/>
          </a:lnRef>
          <a:fillRef idx="1">
            <a:schemeClr val="lt1"/>
          </a:fillRef>
          <a:effectRef idx="0">
            <a:schemeClr val="dk1"/>
          </a:effectRef>
          <a:fontRef idx="minor">
            <a:schemeClr val="dk1"/>
          </a:fontRef>
        </p:style>
        <p:txBody>
          <a:bodyPr/>
          <a:lstStyle/>
          <a:p>
            <a:pPr algn="ctr">
              <a:defRPr/>
            </a:pPr>
            <a:r>
              <a:rPr lang="es-CO" dirty="0"/>
              <a:t>Orientación sexual - afectiva</a:t>
            </a:r>
          </a:p>
        </p:txBody>
      </p:sp>
      <p:sp>
        <p:nvSpPr>
          <p:cNvPr id="5" name="4 CuadroTexto">
            <a:extLst>
              <a:ext uri="{FF2B5EF4-FFF2-40B4-BE49-F238E27FC236}">
                <a16:creationId xmlns:a16="http://schemas.microsoft.com/office/drawing/2014/main" id="{0861998E-C132-4833-A677-61BC8C03608B}"/>
              </a:ext>
            </a:extLst>
          </p:cNvPr>
          <p:cNvSpPr txBox="1"/>
          <p:nvPr/>
        </p:nvSpPr>
        <p:spPr>
          <a:xfrm>
            <a:off x="623888" y="1166813"/>
            <a:ext cx="10944225" cy="5694362"/>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es-CO" sz="2800" dirty="0">
                <a:latin typeface="Arial" panose="020B0604020202020204" pitchFamily="34" charset="0"/>
                <a:cs typeface="Arial" panose="020B0604020202020204" pitchFamily="34" charset="0"/>
              </a:rPr>
              <a:t>		</a:t>
            </a:r>
          </a:p>
          <a:p>
            <a:pPr>
              <a:defRPr/>
            </a:pPr>
            <a:endParaRPr lang="es-CO" sz="2800" dirty="0">
              <a:latin typeface="Arial" panose="020B0604020202020204" pitchFamily="34" charset="0"/>
              <a:cs typeface="Arial" panose="020B0604020202020204" pitchFamily="34" charset="0"/>
            </a:endParaRPr>
          </a:p>
          <a:p>
            <a:pPr>
              <a:defRPr/>
            </a:pPr>
            <a:endParaRPr lang="es-CO" sz="2800" dirty="0">
              <a:latin typeface="Arial" panose="020B0604020202020204" pitchFamily="34" charset="0"/>
              <a:cs typeface="Arial" panose="020B0604020202020204" pitchFamily="34" charset="0"/>
            </a:endParaRPr>
          </a:p>
          <a:p>
            <a:pPr>
              <a:defRPr/>
            </a:pPr>
            <a:r>
              <a:rPr lang="es-CO" sz="2800" dirty="0">
                <a:latin typeface="Arial" panose="020B0604020202020204" pitchFamily="34" charset="0"/>
                <a:cs typeface="Arial" panose="020B0604020202020204" pitchFamily="34" charset="0"/>
              </a:rPr>
              <a:t> Atracción sexual y/o sentimental por un sexo en particular o por ambos sexos. No necesariamente se tiene que haber tenido una experiencia sexual previa para que alguien se considere con determinada orientación sexual. </a:t>
            </a:r>
          </a:p>
          <a:p>
            <a:pPr>
              <a:defRPr/>
            </a:pPr>
            <a:endParaRPr lang="es-CO" sz="2800" dirty="0">
              <a:latin typeface="Arial" panose="020B0604020202020204" pitchFamily="34" charset="0"/>
              <a:cs typeface="Arial" panose="020B0604020202020204" pitchFamily="34" charset="0"/>
            </a:endParaRPr>
          </a:p>
          <a:p>
            <a:pPr marL="457200" indent="-457200">
              <a:buFontTx/>
              <a:buAutoNum type="arabicPeriod"/>
              <a:defRPr/>
            </a:pPr>
            <a:r>
              <a:rPr lang="es-CO" sz="2800" dirty="0">
                <a:latin typeface="Arial" panose="020B0604020202020204" pitchFamily="34" charset="0"/>
                <a:cs typeface="Arial" panose="020B0604020202020204" pitchFamily="34" charset="0"/>
              </a:rPr>
              <a:t>Heterosexual: por personas del sexo opuesto</a:t>
            </a:r>
          </a:p>
          <a:p>
            <a:pPr marL="457200" indent="-457200">
              <a:buFontTx/>
              <a:buAutoNum type="arabicPeriod"/>
              <a:defRPr/>
            </a:pPr>
            <a:r>
              <a:rPr lang="es-CO" sz="2800" dirty="0">
                <a:latin typeface="Arial" panose="020B0604020202020204" pitchFamily="34" charset="0"/>
                <a:cs typeface="Arial" panose="020B0604020202020204" pitchFamily="34" charset="0"/>
              </a:rPr>
              <a:t>Homosexual: por personas del mismo sexo</a:t>
            </a:r>
          </a:p>
          <a:p>
            <a:pPr marL="457200" indent="-457200">
              <a:buFontTx/>
              <a:buAutoNum type="arabicPeriod"/>
              <a:defRPr/>
            </a:pPr>
            <a:r>
              <a:rPr lang="es-CO" sz="2800" dirty="0">
                <a:latin typeface="Arial" panose="020B0604020202020204" pitchFamily="34" charset="0"/>
                <a:cs typeface="Arial" panose="020B0604020202020204" pitchFamily="34" charset="0"/>
              </a:rPr>
              <a:t>Bisexual: Tanto por personas del mismo sexo como del sexo opuesto. </a:t>
            </a:r>
          </a:p>
          <a:p>
            <a:pPr marL="457200" indent="-457200">
              <a:buFontTx/>
              <a:buAutoNum type="arabicPeriod"/>
              <a:defRPr/>
            </a:pPr>
            <a:r>
              <a:rPr lang="es-CO" sz="2800" dirty="0">
                <a:latin typeface="Arial" panose="020B0604020202020204" pitchFamily="34" charset="0"/>
                <a:cs typeface="Arial" panose="020B0604020202020204" pitchFamily="34" charset="0"/>
              </a:rPr>
              <a:t>Otros: pansexual, demisexual, sapiosexual, asexual…..</a:t>
            </a:r>
          </a:p>
        </p:txBody>
      </p:sp>
      <p:pic>
        <p:nvPicPr>
          <p:cNvPr id="50180" name="Picture 2">
            <a:extLst>
              <a:ext uri="{FF2B5EF4-FFF2-40B4-BE49-F238E27FC236}">
                <a16:creationId xmlns:a16="http://schemas.microsoft.com/office/drawing/2014/main" id="{C4C59BBD-44A6-4AF4-8257-FAE392460A6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8328025" y="1231900"/>
            <a:ext cx="1728788" cy="1296988"/>
          </a:xfrm>
        </p:spPr>
      </p:pic>
      <p:pic>
        <p:nvPicPr>
          <p:cNvPr id="50181" name="Picture 2" descr="Resultado de imagen para atracciÃ³n sexual">
            <a:extLst>
              <a:ext uri="{FF2B5EF4-FFF2-40B4-BE49-F238E27FC236}">
                <a16:creationId xmlns:a16="http://schemas.microsoft.com/office/drawing/2014/main" id="{65B79746-098D-4771-A7FE-2369CC8D58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2500" r="12500"/>
          <a:stretch>
            <a:fillRect/>
          </a:stretch>
        </p:blipFill>
        <p:spPr bwMode="auto">
          <a:xfrm>
            <a:off x="2749550" y="1238250"/>
            <a:ext cx="97155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2" name="Picture 4" descr="Imagen relacionada">
            <a:extLst>
              <a:ext uri="{FF2B5EF4-FFF2-40B4-BE49-F238E27FC236}">
                <a16:creationId xmlns:a16="http://schemas.microsoft.com/office/drawing/2014/main" id="{F570741E-7F81-4FD8-B9CD-307B2697E1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3600" y="1231900"/>
            <a:ext cx="2703513"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a:extLst>
              <a:ext uri="{FF2B5EF4-FFF2-40B4-BE49-F238E27FC236}">
                <a16:creationId xmlns:a16="http://schemas.microsoft.com/office/drawing/2014/main" id="{49F82338-E022-4523-928F-E4E90EE25B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4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0" name="Picture 2" descr="http://www.culturarecreacionydeporte.gov.co/portal/sites/default/files/portada_diversidad_opt_0.jpg">
            <a:extLst>
              <a:ext uri="{FF2B5EF4-FFF2-40B4-BE49-F238E27FC236}">
                <a16:creationId xmlns:a16="http://schemas.microsoft.com/office/drawing/2014/main" id="{D43F0AAA-ABF5-401B-908A-FA93B068BC0A}"/>
              </a:ext>
            </a:extLst>
          </p:cNvPr>
          <p:cNvPicPr>
            <a:picLocks noChangeAspect="1" noChangeArrowheads="1"/>
          </p:cNvPicPr>
          <p:nvPr/>
        </p:nvPicPr>
        <p:blipFill>
          <a:blip r:embed="rId3">
            <a:lum bright="30000"/>
            <a:extLst>
              <a:ext uri="{28A0092B-C50C-407E-A947-70E740481C1C}">
                <a14:useLocalDpi xmlns:a14="http://schemas.microsoft.com/office/drawing/2010/main" val="0"/>
              </a:ext>
            </a:extLst>
          </a:blip>
          <a:srcRect l="22351" r="10570"/>
          <a:stretch>
            <a:fillRect/>
          </a:stretch>
        </p:blipFill>
        <p:spPr bwMode="auto">
          <a:xfrm rot="242766">
            <a:off x="7930752" y="1887580"/>
            <a:ext cx="3967162" cy="284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1" name="Picture 6" descr="https://s-media-cache-ak0.pinimg.com/236x/a0/5c/71/a05c7189f95bdf6c4ddcddabcccba3f5.jpg">
            <a:extLst>
              <a:ext uri="{FF2B5EF4-FFF2-40B4-BE49-F238E27FC236}">
                <a16:creationId xmlns:a16="http://schemas.microsoft.com/office/drawing/2014/main" id="{0FB1D19A-4E3E-4F6B-BDD2-F2F452762C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9821" r="8342"/>
          <a:stretch>
            <a:fillRect/>
          </a:stretch>
        </p:blipFill>
        <p:spPr bwMode="auto">
          <a:xfrm>
            <a:off x="386027" y="476802"/>
            <a:ext cx="3600450" cy="367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2" name="8 CuadroTexto">
            <a:extLst>
              <a:ext uri="{FF2B5EF4-FFF2-40B4-BE49-F238E27FC236}">
                <a16:creationId xmlns:a16="http://schemas.microsoft.com/office/drawing/2014/main" id="{52B94907-D6D3-40D2-A18A-BE372E218B4E}"/>
              </a:ext>
            </a:extLst>
          </p:cNvPr>
          <p:cNvSpPr txBox="1">
            <a:spLocks noChangeArrowheads="1"/>
          </p:cNvSpPr>
          <p:nvPr/>
        </p:nvSpPr>
        <p:spPr bwMode="auto">
          <a:xfrm>
            <a:off x="3216275" y="682625"/>
            <a:ext cx="8359775"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r>
              <a:rPr lang="es-ES" altLang="es-CO" sz="3200"/>
              <a:t>HOMOFOBIA, DISCRIMINACION POR GÉNERO Y ENDODISCRIMINACION</a:t>
            </a:r>
          </a:p>
        </p:txBody>
      </p:sp>
      <p:sp>
        <p:nvSpPr>
          <p:cNvPr id="6" name="6 CuadroTexto">
            <a:extLst>
              <a:ext uri="{FF2B5EF4-FFF2-40B4-BE49-F238E27FC236}">
                <a16:creationId xmlns:a16="http://schemas.microsoft.com/office/drawing/2014/main" id="{8B34FD14-96E5-4ABD-AF3A-BF279E03A1F1}"/>
              </a:ext>
            </a:extLst>
          </p:cNvPr>
          <p:cNvSpPr txBox="1">
            <a:spLocks noChangeArrowheads="1"/>
          </p:cNvSpPr>
          <p:nvPr/>
        </p:nvSpPr>
        <p:spPr bwMode="auto">
          <a:xfrm>
            <a:off x="4512184" y="2226687"/>
            <a:ext cx="2592288" cy="646331"/>
          </a:xfrm>
          <a:prstGeom prst="rect">
            <a:avLst/>
          </a:prstGeom>
          <a:ln/>
        </p:spPr>
        <p:style>
          <a:lnRef idx="1">
            <a:schemeClr val="accent3"/>
          </a:lnRef>
          <a:fillRef idx="2">
            <a:schemeClr val="accent3"/>
          </a:fillRef>
          <a:effectRef idx="1">
            <a:schemeClr val="accent3"/>
          </a:effectRef>
          <a:fontRef idx="minor">
            <a:schemeClr val="dk1"/>
          </a:fontRef>
        </p:style>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Font typeface="Arial" panose="020B0604020202020204" pitchFamily="34" charset="0"/>
              <a:buChar char="•"/>
              <a:defRPr/>
            </a:pPr>
            <a:r>
              <a:rPr lang="es-ES" altLang="es-CO" sz="3600" dirty="0"/>
              <a:t>La religión</a:t>
            </a:r>
          </a:p>
        </p:txBody>
      </p:sp>
      <p:sp>
        <p:nvSpPr>
          <p:cNvPr id="7" name="6 CuadroTexto">
            <a:extLst>
              <a:ext uri="{FF2B5EF4-FFF2-40B4-BE49-F238E27FC236}">
                <a16:creationId xmlns:a16="http://schemas.microsoft.com/office/drawing/2014/main" id="{02A419F2-9125-46FE-BBF5-122989B0F4CE}"/>
              </a:ext>
            </a:extLst>
          </p:cNvPr>
          <p:cNvSpPr txBox="1">
            <a:spLocks noChangeArrowheads="1"/>
          </p:cNvSpPr>
          <p:nvPr/>
        </p:nvSpPr>
        <p:spPr bwMode="auto">
          <a:xfrm>
            <a:off x="3972306" y="5879013"/>
            <a:ext cx="4088879" cy="646331"/>
          </a:xfrm>
          <a:prstGeom prst="rect">
            <a:avLst/>
          </a:prstGeom>
          <a:ln/>
        </p:spPr>
        <p:style>
          <a:lnRef idx="1">
            <a:schemeClr val="accent2"/>
          </a:lnRef>
          <a:fillRef idx="2">
            <a:schemeClr val="accent2"/>
          </a:fillRef>
          <a:effectRef idx="1">
            <a:schemeClr val="accent2"/>
          </a:effectRef>
          <a:fontRef idx="minor">
            <a:schemeClr val="dk1"/>
          </a:fontRef>
        </p:style>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Font typeface="Arial" panose="020B0604020202020204" pitchFamily="34" charset="0"/>
              <a:buChar char="•"/>
              <a:defRPr/>
            </a:pPr>
            <a:r>
              <a:rPr lang="es-ES" altLang="es-CO" sz="3600" dirty="0"/>
              <a:t>Las instituciones</a:t>
            </a:r>
          </a:p>
        </p:txBody>
      </p:sp>
      <p:sp>
        <p:nvSpPr>
          <p:cNvPr id="8" name="6 CuadroTexto">
            <a:extLst>
              <a:ext uri="{FF2B5EF4-FFF2-40B4-BE49-F238E27FC236}">
                <a16:creationId xmlns:a16="http://schemas.microsoft.com/office/drawing/2014/main" id="{02219E17-595F-42C3-8BB7-E15493E74C19}"/>
              </a:ext>
            </a:extLst>
          </p:cNvPr>
          <p:cNvSpPr txBox="1">
            <a:spLocks noChangeArrowheads="1"/>
          </p:cNvSpPr>
          <p:nvPr/>
        </p:nvSpPr>
        <p:spPr bwMode="auto">
          <a:xfrm>
            <a:off x="4544066" y="3271373"/>
            <a:ext cx="2528524" cy="646331"/>
          </a:xfrm>
          <a:prstGeom prst="rect">
            <a:avLst/>
          </a:prstGeom>
          <a:ln/>
        </p:spPr>
        <p:style>
          <a:lnRef idx="1">
            <a:schemeClr val="accent1"/>
          </a:lnRef>
          <a:fillRef idx="2">
            <a:schemeClr val="accent1"/>
          </a:fillRef>
          <a:effectRef idx="1">
            <a:schemeClr val="accent1"/>
          </a:effectRef>
          <a:fontRef idx="minor">
            <a:schemeClr val="dk1"/>
          </a:fontRef>
        </p:style>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Font typeface="Arial" panose="020B0604020202020204" pitchFamily="34" charset="0"/>
              <a:buChar char="•"/>
              <a:defRPr/>
            </a:pPr>
            <a:r>
              <a:rPr lang="es-ES" altLang="es-CO" sz="3600" dirty="0"/>
              <a:t>La Familia</a:t>
            </a:r>
          </a:p>
        </p:txBody>
      </p:sp>
      <p:sp>
        <p:nvSpPr>
          <p:cNvPr id="9" name="6 CuadroTexto">
            <a:extLst>
              <a:ext uri="{FF2B5EF4-FFF2-40B4-BE49-F238E27FC236}">
                <a16:creationId xmlns:a16="http://schemas.microsoft.com/office/drawing/2014/main" id="{FF919EB3-67BB-42BC-A818-3240EC5EC12E}"/>
              </a:ext>
            </a:extLst>
          </p:cNvPr>
          <p:cNvSpPr txBox="1">
            <a:spLocks noChangeArrowheads="1"/>
          </p:cNvSpPr>
          <p:nvPr/>
        </p:nvSpPr>
        <p:spPr bwMode="auto">
          <a:xfrm>
            <a:off x="615949" y="5414959"/>
            <a:ext cx="2811989" cy="646331"/>
          </a:xfrm>
          <a:prstGeom prst="rect">
            <a:avLst/>
          </a:prstGeom>
          <a:ln/>
        </p:spPr>
        <p:style>
          <a:lnRef idx="1">
            <a:schemeClr val="accent4"/>
          </a:lnRef>
          <a:fillRef idx="2">
            <a:schemeClr val="accent4"/>
          </a:fillRef>
          <a:effectRef idx="1">
            <a:schemeClr val="accent4"/>
          </a:effectRef>
          <a:fontRef idx="minor">
            <a:schemeClr val="dk1"/>
          </a:fontRef>
        </p:style>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Font typeface="Arial" panose="020B0604020202020204" pitchFamily="34" charset="0"/>
              <a:buChar char="•"/>
              <a:defRPr/>
            </a:pPr>
            <a:r>
              <a:rPr lang="es-ES" altLang="es-CO" sz="3600" dirty="0"/>
              <a:t>La sociedad</a:t>
            </a:r>
          </a:p>
        </p:txBody>
      </p:sp>
      <p:sp>
        <p:nvSpPr>
          <p:cNvPr id="10" name="6 CuadroTexto">
            <a:extLst>
              <a:ext uri="{FF2B5EF4-FFF2-40B4-BE49-F238E27FC236}">
                <a16:creationId xmlns:a16="http://schemas.microsoft.com/office/drawing/2014/main" id="{9EA99DD7-D004-4998-B623-610B8CA77C9A}"/>
              </a:ext>
            </a:extLst>
          </p:cNvPr>
          <p:cNvSpPr txBox="1">
            <a:spLocks noChangeArrowheads="1"/>
          </p:cNvSpPr>
          <p:nvPr/>
        </p:nvSpPr>
        <p:spPr bwMode="auto">
          <a:xfrm>
            <a:off x="377061" y="4352925"/>
            <a:ext cx="3432370" cy="646331"/>
          </a:xfrm>
          <a:prstGeom prst="rect">
            <a:avLst/>
          </a:prstGeom>
          <a:ln/>
        </p:spPr>
        <p:style>
          <a:lnRef idx="1">
            <a:schemeClr val="accent6"/>
          </a:lnRef>
          <a:fillRef idx="2">
            <a:schemeClr val="accent6"/>
          </a:fillRef>
          <a:effectRef idx="1">
            <a:schemeClr val="accent6"/>
          </a:effectRef>
          <a:fontRef idx="minor">
            <a:schemeClr val="dk1"/>
          </a:fontRef>
        </p:style>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Font typeface="Arial" panose="020B0604020202020204" pitchFamily="34" charset="0"/>
              <a:buChar char="•"/>
              <a:defRPr/>
            </a:pPr>
            <a:r>
              <a:rPr lang="es-ES" altLang="es-CO" sz="3600" dirty="0"/>
              <a:t>La comunidad</a:t>
            </a:r>
          </a:p>
        </p:txBody>
      </p:sp>
      <p:sp>
        <p:nvSpPr>
          <p:cNvPr id="11" name="6 CuadroTexto">
            <a:extLst>
              <a:ext uri="{FF2B5EF4-FFF2-40B4-BE49-F238E27FC236}">
                <a16:creationId xmlns:a16="http://schemas.microsoft.com/office/drawing/2014/main" id="{F54B5B1E-2E1E-4B2C-9147-571338F7A82C}"/>
              </a:ext>
            </a:extLst>
          </p:cNvPr>
          <p:cNvSpPr txBox="1">
            <a:spLocks noChangeArrowheads="1"/>
          </p:cNvSpPr>
          <p:nvPr/>
        </p:nvSpPr>
        <p:spPr bwMode="auto">
          <a:xfrm>
            <a:off x="4333875" y="4333875"/>
            <a:ext cx="3087688" cy="1200150"/>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Font typeface="Arial" panose="020B0604020202020204" pitchFamily="34" charset="0"/>
              <a:buChar char="•"/>
              <a:defRPr/>
            </a:pPr>
            <a:r>
              <a:rPr lang="es-ES" altLang="es-CO" sz="3600" dirty="0"/>
              <a:t>La institución educativa</a:t>
            </a:r>
          </a:p>
        </p:txBody>
      </p:sp>
      <p:sp>
        <p:nvSpPr>
          <p:cNvPr id="12" name="6 CuadroTexto">
            <a:extLst>
              <a:ext uri="{FF2B5EF4-FFF2-40B4-BE49-F238E27FC236}">
                <a16:creationId xmlns:a16="http://schemas.microsoft.com/office/drawing/2014/main" id="{52385E01-E5FB-4CB4-9272-94B5D65FEBC3}"/>
              </a:ext>
            </a:extLst>
          </p:cNvPr>
          <p:cNvSpPr txBox="1">
            <a:spLocks noChangeArrowheads="1"/>
          </p:cNvSpPr>
          <p:nvPr/>
        </p:nvSpPr>
        <p:spPr bwMode="auto">
          <a:xfrm>
            <a:off x="8492652" y="5211468"/>
            <a:ext cx="3319810" cy="1200329"/>
          </a:xfrm>
          <a:prstGeom prst="rect">
            <a:avLst/>
          </a:prstGeom>
          <a:ln/>
        </p:spPr>
        <p:style>
          <a:lnRef idx="1">
            <a:schemeClr val="accent5"/>
          </a:lnRef>
          <a:fillRef idx="2">
            <a:schemeClr val="accent5"/>
          </a:fillRef>
          <a:effectRef idx="1">
            <a:schemeClr val="accent5"/>
          </a:effectRef>
          <a:fontRef idx="minor">
            <a:schemeClr val="dk1"/>
          </a:fontRef>
        </p:style>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buFont typeface="Arial" panose="020B0604020202020204" pitchFamily="34" charset="0"/>
              <a:buChar char="•"/>
              <a:defRPr/>
            </a:pPr>
            <a:r>
              <a:rPr lang="es-ES" altLang="es-CO" sz="3600" dirty="0"/>
              <a:t>La comunidad   LGBTI</a:t>
            </a:r>
          </a:p>
        </p:txBody>
      </p:sp>
      <p:sp>
        <p:nvSpPr>
          <p:cNvPr id="13" name="CuadroTexto 12">
            <a:extLst>
              <a:ext uri="{FF2B5EF4-FFF2-40B4-BE49-F238E27FC236}">
                <a16:creationId xmlns:a16="http://schemas.microsoft.com/office/drawing/2014/main" id="{57A39932-AB55-423A-8D82-B98A17FABB12}"/>
              </a:ext>
            </a:extLst>
          </p:cNvPr>
          <p:cNvSpPr txBox="1"/>
          <p:nvPr/>
        </p:nvSpPr>
        <p:spPr>
          <a:xfrm>
            <a:off x="386027" y="6410945"/>
            <a:ext cx="6096000" cy="369332"/>
          </a:xfrm>
          <a:prstGeom prst="rect">
            <a:avLst/>
          </a:prstGeom>
          <a:noFill/>
        </p:spPr>
        <p:txBody>
          <a:bodyPr wrap="square">
            <a:spAutoFit/>
          </a:bodyPr>
          <a:lstStyle/>
          <a:p>
            <a:r>
              <a:rPr lang="es-CO" b="0" i="0" u="sng" dirty="0">
                <a:solidFill>
                  <a:srgbClr val="3367D6"/>
                </a:solidFill>
                <a:effectLst/>
                <a:latin typeface="Roboto" panose="02000000000000000000" pitchFamily="2" charset="0"/>
                <a:hlinkClick r:id="rId5"/>
              </a:rPr>
              <a:t>https://youtu.be/hRBnELOeUuo</a:t>
            </a:r>
            <a:endParaRPr lang="es-CO"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ACD79804-F27A-4D91-B4E1-B2D9E0A14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4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Marcador de contenido">
            <a:extLst>
              <a:ext uri="{FF2B5EF4-FFF2-40B4-BE49-F238E27FC236}">
                <a16:creationId xmlns:a16="http://schemas.microsoft.com/office/drawing/2014/main" id="{679EDCFF-2FB3-43E7-8590-2CEBB0F13716}"/>
              </a:ext>
            </a:extLst>
          </p:cNvPr>
          <p:cNvSpPr>
            <a:spLocks noGrp="1"/>
          </p:cNvSpPr>
          <p:nvPr>
            <p:ph idx="1"/>
          </p:nvPr>
        </p:nvSpPr>
        <p:spPr>
          <a:xfrm>
            <a:off x="469900" y="871538"/>
            <a:ext cx="7282284" cy="2663825"/>
          </a:xfrm>
        </p:spPr>
        <p:txBody>
          <a:bodyPr>
            <a:normAutofit fontScale="85000" lnSpcReduction="10000"/>
          </a:bodyPr>
          <a:lstStyle/>
          <a:p>
            <a:pPr>
              <a:defRPr/>
            </a:pPr>
            <a:r>
              <a:rPr lang="es-ES" sz="3200" dirty="0"/>
              <a:t>¿Cómo podría prevenirse la discriminación por orientación sexual e identidad de género en las instituciones educativas?</a:t>
            </a:r>
          </a:p>
          <a:p>
            <a:pPr>
              <a:defRPr/>
            </a:pPr>
            <a:r>
              <a:rPr lang="es-ES" sz="3200" dirty="0"/>
              <a:t>¿Cuál es el papel de los maestros en la prevención de la discriminación por género y por orientación sexual?</a:t>
            </a:r>
          </a:p>
        </p:txBody>
      </p:sp>
      <p:pic>
        <p:nvPicPr>
          <p:cNvPr id="54277" name="Picture 2" descr="Cuentos para trabajar la igualdad de género">
            <a:extLst>
              <a:ext uri="{FF2B5EF4-FFF2-40B4-BE49-F238E27FC236}">
                <a16:creationId xmlns:a16="http://schemas.microsoft.com/office/drawing/2014/main" id="{C0228326-4809-4ECE-A542-6AD3BD66F0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36411"/>
          <a:stretch>
            <a:fillRect/>
          </a:stretch>
        </p:blipFill>
        <p:spPr bwMode="auto">
          <a:xfrm>
            <a:off x="0" y="3441535"/>
            <a:ext cx="9282439" cy="329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6" name="Imagen 3">
            <a:extLst>
              <a:ext uri="{FF2B5EF4-FFF2-40B4-BE49-F238E27FC236}">
                <a16:creationId xmlns:a16="http://schemas.microsoft.com/office/drawing/2014/main" id="{40DDC072-FAD1-4288-9946-6340AF1D6DAD}"/>
              </a:ext>
            </a:extLst>
          </p:cNvPr>
          <p:cNvPicPr>
            <a:picLocks noChangeAspect="1"/>
          </p:cNvPicPr>
          <p:nvPr/>
        </p:nvPicPr>
        <p:blipFill>
          <a:blip r:embed="rId4">
            <a:extLst>
              <a:ext uri="{28A0092B-C50C-407E-A947-70E740481C1C}">
                <a14:useLocalDpi xmlns:a14="http://schemas.microsoft.com/office/drawing/2010/main" val="0"/>
              </a:ext>
            </a:extLst>
          </a:blip>
          <a:srcRect l="22881" t="21454" r="35059" b="14561"/>
          <a:stretch>
            <a:fillRect/>
          </a:stretch>
        </p:blipFill>
        <p:spPr bwMode="auto">
          <a:xfrm rot="-999825">
            <a:off x="9174999" y="3952421"/>
            <a:ext cx="2663825" cy="227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5" name="Imagen 5">
            <a:extLst>
              <a:ext uri="{FF2B5EF4-FFF2-40B4-BE49-F238E27FC236}">
                <a16:creationId xmlns:a16="http://schemas.microsoft.com/office/drawing/2014/main" id="{D47D44D9-B99A-4612-9A6F-3C682143D172}"/>
              </a:ext>
            </a:extLst>
          </p:cNvPr>
          <p:cNvPicPr>
            <a:picLocks noChangeAspect="1"/>
          </p:cNvPicPr>
          <p:nvPr/>
        </p:nvPicPr>
        <p:blipFill>
          <a:blip r:embed="rId5">
            <a:extLst>
              <a:ext uri="{28A0092B-C50C-407E-A947-70E740481C1C}">
                <a14:useLocalDpi xmlns:a14="http://schemas.microsoft.com/office/drawing/2010/main" val="0"/>
              </a:ext>
            </a:extLst>
          </a:blip>
          <a:srcRect l="20898" r="19318"/>
          <a:stretch>
            <a:fillRect/>
          </a:stretch>
        </p:blipFill>
        <p:spPr bwMode="auto">
          <a:xfrm rot="713022">
            <a:off x="7955956" y="590624"/>
            <a:ext cx="3199944" cy="3011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B7D12C7F-D581-4EC4-A0A5-596B65A05A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4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5715" name="Text Box 3">
            <a:extLst>
              <a:ext uri="{FF2B5EF4-FFF2-40B4-BE49-F238E27FC236}">
                <a16:creationId xmlns:a16="http://schemas.microsoft.com/office/drawing/2014/main" id="{6AF6C612-F364-4100-B3A2-AC4904C0C04A}"/>
              </a:ext>
            </a:extLst>
          </p:cNvPr>
          <p:cNvSpPr txBox="1">
            <a:spLocks noChangeArrowheads="1"/>
          </p:cNvSpPr>
          <p:nvPr/>
        </p:nvSpPr>
        <p:spPr bwMode="auto">
          <a:xfrm>
            <a:off x="2855913" y="760413"/>
            <a:ext cx="6769100" cy="2308225"/>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spAutoFit/>
          </a:bodyPr>
          <a:lstStyle/>
          <a:p>
            <a:pPr algn="ctr">
              <a:defRPr/>
            </a:pPr>
            <a:r>
              <a:rPr lang="es-CO" sz="4800" b="1" dirty="0">
                <a:effectLst>
                  <a:outerShdw blurRad="38100" dist="38100" dir="2700000" algn="tl">
                    <a:srgbClr val="FFFFFF"/>
                  </a:outerShdw>
                </a:effectLst>
                <a:latin typeface="Arial" charset="0"/>
              </a:rPr>
              <a:t> 2. DIVERSIDAD POR CONDICIONES CULTURALES </a:t>
            </a:r>
          </a:p>
        </p:txBody>
      </p:sp>
      <p:pic>
        <p:nvPicPr>
          <p:cNvPr id="56323" name="Picture 4" descr="Imagen de camara 5 140">
            <a:extLst>
              <a:ext uri="{FF2B5EF4-FFF2-40B4-BE49-F238E27FC236}">
                <a16:creationId xmlns:a16="http://schemas.microsoft.com/office/drawing/2014/main" id="{B0C180E7-BF4E-4D3F-8DBD-02242D4601DB}"/>
              </a:ext>
            </a:extLst>
          </p:cNvPr>
          <p:cNvPicPr>
            <a:picLocks noChangeAspect="1" noChangeArrowheads="1"/>
          </p:cNvPicPr>
          <p:nvPr/>
        </p:nvPicPr>
        <p:blipFill>
          <a:blip r:embed="rId4">
            <a:lum bright="30000"/>
            <a:extLst>
              <a:ext uri="{28A0092B-C50C-407E-A947-70E740481C1C}">
                <a14:useLocalDpi xmlns:a14="http://schemas.microsoft.com/office/drawing/2010/main" val="0"/>
              </a:ext>
            </a:extLst>
          </a:blip>
          <a:srcRect/>
          <a:stretch>
            <a:fillRect/>
          </a:stretch>
        </p:blipFill>
        <p:spPr bwMode="auto">
          <a:xfrm>
            <a:off x="1774825" y="3644900"/>
            <a:ext cx="3025775" cy="225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ángulo 5">
            <a:extLst>
              <a:ext uri="{FF2B5EF4-FFF2-40B4-BE49-F238E27FC236}">
                <a16:creationId xmlns:a16="http://schemas.microsoft.com/office/drawing/2014/main" id="{CFDAD836-975D-4089-8C32-FFE52DC3013E}"/>
              </a:ext>
            </a:extLst>
          </p:cNvPr>
          <p:cNvSpPr/>
          <p:nvPr/>
        </p:nvSpPr>
        <p:spPr>
          <a:xfrm>
            <a:off x="4079875" y="6308725"/>
            <a:ext cx="3529013" cy="54927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CO"/>
          </a:p>
        </p:txBody>
      </p:sp>
      <p:pic>
        <p:nvPicPr>
          <p:cNvPr id="56325" name="Picture 2" descr="Resultado de imagen para CULTURAS URBANAS">
            <a:extLst>
              <a:ext uri="{FF2B5EF4-FFF2-40B4-BE49-F238E27FC236}">
                <a16:creationId xmlns:a16="http://schemas.microsoft.com/office/drawing/2014/main" id="{E141AEAB-6E99-43C9-989B-CAD0079B0F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7475" y="3429000"/>
            <a:ext cx="4786313" cy="251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a:extLst>
              <a:ext uri="{FF2B5EF4-FFF2-40B4-BE49-F238E27FC236}">
                <a16:creationId xmlns:a16="http://schemas.microsoft.com/office/drawing/2014/main" id="{C137E7C4-DE70-4DF5-A58D-B5FF47091E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4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Oval 3">
            <a:extLst>
              <a:ext uri="{FF2B5EF4-FFF2-40B4-BE49-F238E27FC236}">
                <a16:creationId xmlns:a16="http://schemas.microsoft.com/office/drawing/2014/main" id="{B7EFF534-0A31-40E1-B009-D1BE74B2C5EB}"/>
              </a:ext>
            </a:extLst>
          </p:cNvPr>
          <p:cNvSpPr>
            <a:spLocks noChangeArrowheads="1"/>
          </p:cNvSpPr>
          <p:nvPr/>
        </p:nvSpPr>
        <p:spPr bwMode="auto">
          <a:xfrm>
            <a:off x="8982075" y="2079625"/>
            <a:ext cx="1824038" cy="1800225"/>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defRPr/>
            </a:pPr>
            <a:r>
              <a:rPr lang="es-CL" sz="2425" b="1" dirty="0">
                <a:latin typeface="Arial Narrow" pitchFamily="34" charset="0"/>
              </a:rPr>
              <a:t>32 grupos</a:t>
            </a:r>
          </a:p>
          <a:p>
            <a:pPr algn="ctr">
              <a:defRPr/>
            </a:pPr>
            <a:r>
              <a:rPr lang="es-CL" sz="2425" b="1" dirty="0">
                <a:latin typeface="Arial Narrow" pitchFamily="34" charset="0"/>
              </a:rPr>
              <a:t> en riesgo de</a:t>
            </a:r>
          </a:p>
          <a:p>
            <a:pPr algn="ctr">
              <a:defRPr/>
            </a:pPr>
            <a:r>
              <a:rPr lang="es-CL" sz="2425" b="1" dirty="0">
                <a:latin typeface="Arial Narrow" pitchFamily="34" charset="0"/>
              </a:rPr>
              <a:t>Desaparecer </a:t>
            </a:r>
          </a:p>
        </p:txBody>
      </p:sp>
      <p:sp>
        <p:nvSpPr>
          <p:cNvPr id="10246" name="Oval 4">
            <a:extLst>
              <a:ext uri="{FF2B5EF4-FFF2-40B4-BE49-F238E27FC236}">
                <a16:creationId xmlns:a16="http://schemas.microsoft.com/office/drawing/2014/main" id="{D9E7832D-A989-476C-9189-0B1759047D14}"/>
              </a:ext>
            </a:extLst>
          </p:cNvPr>
          <p:cNvSpPr>
            <a:spLocks noChangeArrowheads="1"/>
          </p:cNvSpPr>
          <p:nvPr/>
        </p:nvSpPr>
        <p:spPr bwMode="auto">
          <a:xfrm>
            <a:off x="10380744" y="669131"/>
            <a:ext cx="1547812" cy="1728787"/>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es-CL" sz="2425" b="1" dirty="0">
                <a:latin typeface="Arial Narrow" pitchFamily="34" charset="0"/>
              </a:rPr>
              <a:t>INDÍGENAS</a:t>
            </a:r>
          </a:p>
        </p:txBody>
      </p:sp>
      <p:sp>
        <p:nvSpPr>
          <p:cNvPr id="10247" name="Oval 5">
            <a:extLst>
              <a:ext uri="{FF2B5EF4-FFF2-40B4-BE49-F238E27FC236}">
                <a16:creationId xmlns:a16="http://schemas.microsoft.com/office/drawing/2014/main" id="{0AEB3BA0-660E-440F-9BFB-E2DA58F721BB}"/>
              </a:ext>
            </a:extLst>
          </p:cNvPr>
          <p:cNvSpPr>
            <a:spLocks noChangeArrowheads="1"/>
          </p:cNvSpPr>
          <p:nvPr/>
        </p:nvSpPr>
        <p:spPr bwMode="auto">
          <a:xfrm>
            <a:off x="6008688" y="2378075"/>
            <a:ext cx="2066925" cy="1746250"/>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defRPr/>
            </a:pPr>
            <a:r>
              <a:rPr lang="es-ES" sz="2425" b="1" dirty="0"/>
              <a:t>68 lenguas y </a:t>
            </a:r>
          </a:p>
          <a:p>
            <a:pPr algn="ctr">
              <a:defRPr/>
            </a:pPr>
            <a:r>
              <a:rPr lang="es-ES" sz="2425" b="1" dirty="0"/>
              <a:t>292 dialectos</a:t>
            </a:r>
            <a:endParaRPr lang="es-CL" sz="2425" b="1" dirty="0">
              <a:latin typeface="Arial Narrow" pitchFamily="34" charset="0"/>
            </a:endParaRPr>
          </a:p>
        </p:txBody>
      </p:sp>
      <p:sp>
        <p:nvSpPr>
          <p:cNvPr id="8" name="Oval 6">
            <a:extLst>
              <a:ext uri="{FF2B5EF4-FFF2-40B4-BE49-F238E27FC236}">
                <a16:creationId xmlns:a16="http://schemas.microsoft.com/office/drawing/2014/main" id="{338C1C17-97DE-4B4E-9024-67EEE0A8BFC8}"/>
              </a:ext>
            </a:extLst>
          </p:cNvPr>
          <p:cNvSpPr>
            <a:spLocks noChangeArrowheads="1"/>
          </p:cNvSpPr>
          <p:nvPr/>
        </p:nvSpPr>
        <p:spPr bwMode="auto">
          <a:xfrm>
            <a:off x="8809038" y="2743200"/>
            <a:ext cx="198437" cy="263525"/>
          </a:xfrm>
          <a:prstGeom prst="ellipse">
            <a:avLst/>
          </a:prstGeom>
          <a:solidFill>
            <a:srgbClr val="FF0000"/>
          </a:solidFill>
          <a:ln w="9525">
            <a:solidFill>
              <a:schemeClr val="tx1"/>
            </a:solidFill>
            <a:round/>
            <a:headEnd/>
            <a:tailEnd/>
          </a:ln>
          <a:effectLst/>
        </p:spPr>
        <p:txBody>
          <a:bodyPr wrap="none" anchor="ctr"/>
          <a:lstStyle/>
          <a:p>
            <a:pPr>
              <a:defRPr/>
            </a:pPr>
            <a:endParaRPr lang="es-CL" sz="1819">
              <a:effectLst>
                <a:outerShdw blurRad="38100" dist="38100" dir="2700000" algn="tl">
                  <a:srgbClr val="000000">
                    <a:alpha val="43137"/>
                  </a:srgbClr>
                </a:outerShdw>
              </a:effectLst>
              <a:cs typeface="Arial" charset="0"/>
            </a:endParaRPr>
          </a:p>
        </p:txBody>
      </p:sp>
      <p:sp>
        <p:nvSpPr>
          <p:cNvPr id="9" name="Oval 9">
            <a:extLst>
              <a:ext uri="{FF2B5EF4-FFF2-40B4-BE49-F238E27FC236}">
                <a16:creationId xmlns:a16="http://schemas.microsoft.com/office/drawing/2014/main" id="{12DF78B5-1BDB-40E1-93E0-8AB3033B3B36}"/>
              </a:ext>
            </a:extLst>
          </p:cNvPr>
          <p:cNvSpPr>
            <a:spLocks noChangeArrowheads="1"/>
          </p:cNvSpPr>
          <p:nvPr/>
        </p:nvSpPr>
        <p:spPr bwMode="auto">
          <a:xfrm>
            <a:off x="7312025" y="61913"/>
            <a:ext cx="2003425" cy="2681287"/>
          </a:xfrm>
          <a:prstGeom prst="ellipse">
            <a:avLst/>
          </a:prstGeom>
          <a:solidFill>
            <a:schemeClr val="tx2"/>
          </a:solidFill>
          <a:ln w="9525">
            <a:solidFill>
              <a:schemeClr val="tx1"/>
            </a:solidFill>
            <a:round/>
            <a:headEnd/>
            <a:tailEnd/>
          </a:ln>
          <a:effectLst/>
        </p:spPr>
        <p:txBody>
          <a:bodyPr wrap="none" anchor="ctr">
            <a:scene3d>
              <a:camera prst="orthographicFront"/>
              <a:lightRig rig="flat" dir="tl"/>
            </a:scene3d>
            <a:sp3d contourW="19050" prstMaterial="clear">
              <a:bevelT w="50800" h="50800"/>
              <a:contourClr>
                <a:schemeClr val="accent5">
                  <a:tint val="70000"/>
                  <a:satMod val="180000"/>
                  <a:alpha val="70000"/>
                </a:schemeClr>
              </a:contourClr>
            </a:sp3d>
          </a:bodyPr>
          <a:lstStyle/>
          <a:p>
            <a:pPr algn="ctr">
              <a:defRPr/>
            </a:pPr>
            <a:endParaRPr lang="es-ES_tradnl" sz="3118" b="1" dirty="0">
              <a:ln/>
              <a:solidFill>
                <a:schemeClr val="accent5">
                  <a:tint val="50000"/>
                  <a:satMod val="180000"/>
                </a:schemeClr>
              </a:solidFill>
              <a:latin typeface="Arial Narrow" pitchFamily="34" charset="0"/>
              <a:cs typeface="Arial" charset="0"/>
            </a:endParaRPr>
          </a:p>
        </p:txBody>
      </p:sp>
      <p:sp>
        <p:nvSpPr>
          <p:cNvPr id="10250" name="Oval 5">
            <a:extLst>
              <a:ext uri="{FF2B5EF4-FFF2-40B4-BE49-F238E27FC236}">
                <a16:creationId xmlns:a16="http://schemas.microsoft.com/office/drawing/2014/main" id="{0AAFF1E0-6FFE-4E07-A3FD-65CCFACEFBFB}"/>
              </a:ext>
            </a:extLst>
          </p:cNvPr>
          <p:cNvSpPr>
            <a:spLocks noChangeArrowheads="1"/>
          </p:cNvSpPr>
          <p:nvPr/>
        </p:nvSpPr>
        <p:spPr bwMode="auto">
          <a:xfrm>
            <a:off x="4268788" y="5073650"/>
            <a:ext cx="1728787" cy="1700213"/>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defRPr/>
            </a:pPr>
            <a:r>
              <a:rPr lang="es-CO" sz="2425" b="1" dirty="0">
                <a:latin typeface="Arial Narrow" pitchFamily="34" charset="0"/>
              </a:rPr>
              <a:t>Palanqueros </a:t>
            </a:r>
          </a:p>
          <a:p>
            <a:pPr algn="ctr">
              <a:defRPr/>
            </a:pPr>
            <a:r>
              <a:rPr lang="es-CO" sz="2425" b="1" dirty="0">
                <a:latin typeface="Arial Narrow" pitchFamily="34" charset="0"/>
              </a:rPr>
              <a:t>y Raizales</a:t>
            </a:r>
            <a:endParaRPr lang="es-CL" sz="2425" b="1" dirty="0">
              <a:latin typeface="Arial Narrow" pitchFamily="34" charset="0"/>
            </a:endParaRPr>
          </a:p>
        </p:txBody>
      </p:sp>
      <p:sp>
        <p:nvSpPr>
          <p:cNvPr id="10251" name="Oval 5">
            <a:extLst>
              <a:ext uri="{FF2B5EF4-FFF2-40B4-BE49-F238E27FC236}">
                <a16:creationId xmlns:a16="http://schemas.microsoft.com/office/drawing/2014/main" id="{48F45433-0206-4C30-9864-CDAE7059BBB6}"/>
              </a:ext>
            </a:extLst>
          </p:cNvPr>
          <p:cNvSpPr>
            <a:spLocks noChangeArrowheads="1"/>
          </p:cNvSpPr>
          <p:nvPr/>
        </p:nvSpPr>
        <p:spPr bwMode="auto">
          <a:xfrm>
            <a:off x="2927350" y="1879600"/>
            <a:ext cx="1944688" cy="15494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s-CO" sz="2425" b="1" dirty="0">
              <a:latin typeface="Arial Narrow" pitchFamily="34" charset="0"/>
            </a:endParaRPr>
          </a:p>
          <a:p>
            <a:pPr>
              <a:defRPr/>
            </a:pPr>
            <a:endParaRPr lang="es-CO" sz="2425" b="1" dirty="0">
              <a:latin typeface="Arial Narrow" pitchFamily="34" charset="0"/>
            </a:endParaRPr>
          </a:p>
          <a:p>
            <a:pPr algn="ctr">
              <a:defRPr/>
            </a:pPr>
            <a:r>
              <a:rPr lang="es-CO" sz="2425" b="1" dirty="0">
                <a:latin typeface="Arial Narrow" pitchFamily="34" charset="0"/>
              </a:rPr>
              <a:t>AFRO</a:t>
            </a:r>
          </a:p>
          <a:p>
            <a:pPr algn="ctr">
              <a:defRPr/>
            </a:pPr>
            <a:r>
              <a:rPr lang="es-CO" sz="2425" b="1" dirty="0">
                <a:latin typeface="Arial Narrow" pitchFamily="34" charset="0"/>
              </a:rPr>
              <a:t>COLOMBIANOS </a:t>
            </a:r>
          </a:p>
          <a:p>
            <a:pPr algn="ctr">
              <a:defRPr/>
            </a:pPr>
            <a:endParaRPr lang="es-CO" sz="2425" b="1" dirty="0">
              <a:latin typeface="Arial Narrow" pitchFamily="34" charset="0"/>
            </a:endParaRPr>
          </a:p>
          <a:p>
            <a:pPr>
              <a:defRPr/>
            </a:pPr>
            <a:endParaRPr lang="es-CL" sz="2425" b="1" dirty="0">
              <a:latin typeface="Arial Narrow" pitchFamily="34" charset="0"/>
            </a:endParaRPr>
          </a:p>
          <a:p>
            <a:pPr>
              <a:defRPr/>
            </a:pPr>
            <a:endParaRPr lang="es-CL" sz="2425" b="1" dirty="0">
              <a:latin typeface="Arial Narrow" pitchFamily="34" charset="0"/>
            </a:endParaRPr>
          </a:p>
        </p:txBody>
      </p:sp>
      <p:sp>
        <p:nvSpPr>
          <p:cNvPr id="10252" name="Oval 5">
            <a:extLst>
              <a:ext uri="{FF2B5EF4-FFF2-40B4-BE49-F238E27FC236}">
                <a16:creationId xmlns:a16="http://schemas.microsoft.com/office/drawing/2014/main" id="{09BD1F66-4400-49DC-861C-B52089BF2745}"/>
              </a:ext>
            </a:extLst>
          </p:cNvPr>
          <p:cNvSpPr>
            <a:spLocks noChangeArrowheads="1"/>
          </p:cNvSpPr>
          <p:nvPr/>
        </p:nvSpPr>
        <p:spPr bwMode="auto">
          <a:xfrm>
            <a:off x="4316413" y="3265488"/>
            <a:ext cx="1728787" cy="1749425"/>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defRPr/>
            </a:pPr>
            <a:r>
              <a:rPr lang="es-CL" sz="2425" b="1" dirty="0">
                <a:latin typeface="Arial Narrow" pitchFamily="34" charset="0"/>
              </a:rPr>
              <a:t>Comunidades</a:t>
            </a:r>
          </a:p>
          <a:p>
            <a:pPr algn="ctr">
              <a:defRPr/>
            </a:pPr>
            <a:r>
              <a:rPr lang="es-CL" sz="2425" b="1" dirty="0">
                <a:latin typeface="Arial Narrow" pitchFamily="34" charset="0"/>
              </a:rPr>
              <a:t> negras</a:t>
            </a:r>
          </a:p>
        </p:txBody>
      </p:sp>
      <p:sp>
        <p:nvSpPr>
          <p:cNvPr id="10253" name="Oval 5">
            <a:extLst>
              <a:ext uri="{FF2B5EF4-FFF2-40B4-BE49-F238E27FC236}">
                <a16:creationId xmlns:a16="http://schemas.microsoft.com/office/drawing/2014/main" id="{D8ABF74E-3680-44DB-BEF1-1E6B83C0D0B8}"/>
              </a:ext>
            </a:extLst>
          </p:cNvPr>
          <p:cNvSpPr>
            <a:spLocks noChangeArrowheads="1"/>
          </p:cNvSpPr>
          <p:nvPr/>
        </p:nvSpPr>
        <p:spPr bwMode="auto">
          <a:xfrm>
            <a:off x="5375275" y="123825"/>
            <a:ext cx="1843088" cy="1809750"/>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defRPr/>
            </a:pPr>
            <a:r>
              <a:rPr lang="es-CL" sz="2772" b="1" dirty="0">
                <a:latin typeface="Arial Narrow" pitchFamily="34" charset="0"/>
              </a:rPr>
              <a:t>102 </a:t>
            </a:r>
          </a:p>
          <a:p>
            <a:pPr algn="ctr">
              <a:defRPr/>
            </a:pPr>
            <a:r>
              <a:rPr lang="es-CL" sz="2772" b="1" dirty="0">
                <a:latin typeface="Arial Narrow" pitchFamily="34" charset="0"/>
              </a:rPr>
              <a:t>pueblos </a:t>
            </a:r>
          </a:p>
          <a:p>
            <a:pPr algn="ctr">
              <a:defRPr/>
            </a:pPr>
            <a:r>
              <a:rPr lang="es-CL" sz="2772" b="1" dirty="0">
                <a:latin typeface="Arial Narrow" pitchFamily="34" charset="0"/>
              </a:rPr>
              <a:t>originarios</a:t>
            </a:r>
          </a:p>
        </p:txBody>
      </p:sp>
      <p:sp>
        <p:nvSpPr>
          <p:cNvPr id="15" name="Oval 6">
            <a:extLst>
              <a:ext uri="{FF2B5EF4-FFF2-40B4-BE49-F238E27FC236}">
                <a16:creationId xmlns:a16="http://schemas.microsoft.com/office/drawing/2014/main" id="{D7E3AA30-9685-4D8F-B9B3-9EF7F649874A}"/>
              </a:ext>
            </a:extLst>
          </p:cNvPr>
          <p:cNvSpPr>
            <a:spLocks noChangeArrowheads="1"/>
          </p:cNvSpPr>
          <p:nvPr/>
        </p:nvSpPr>
        <p:spPr bwMode="auto">
          <a:xfrm>
            <a:off x="6797675" y="4364038"/>
            <a:ext cx="327025" cy="436562"/>
          </a:xfrm>
          <a:prstGeom prst="ellipse">
            <a:avLst/>
          </a:prstGeom>
          <a:solidFill>
            <a:srgbClr val="92D050"/>
          </a:solidFill>
          <a:ln w="9525">
            <a:solidFill>
              <a:schemeClr val="tx1"/>
            </a:solidFill>
            <a:round/>
            <a:headEnd/>
            <a:tailEnd/>
          </a:ln>
          <a:effectLst/>
        </p:spPr>
        <p:txBody>
          <a:bodyPr wrap="none" anchor="ctr"/>
          <a:lstStyle/>
          <a:p>
            <a:pPr>
              <a:defRPr/>
            </a:pPr>
            <a:endParaRPr lang="es-CL" sz="1819">
              <a:effectLst>
                <a:outerShdw blurRad="38100" dist="38100" dir="2700000" algn="tl">
                  <a:srgbClr val="000000">
                    <a:alpha val="43137"/>
                  </a:srgbClr>
                </a:outerShdw>
              </a:effectLst>
              <a:cs typeface="Arial" charset="0"/>
            </a:endParaRPr>
          </a:p>
        </p:txBody>
      </p:sp>
      <p:sp>
        <p:nvSpPr>
          <p:cNvPr id="16" name="Oval 6">
            <a:extLst>
              <a:ext uri="{FF2B5EF4-FFF2-40B4-BE49-F238E27FC236}">
                <a16:creationId xmlns:a16="http://schemas.microsoft.com/office/drawing/2014/main" id="{6CC3FA44-BAF5-42D9-A578-36828CBFC9F0}"/>
              </a:ext>
            </a:extLst>
          </p:cNvPr>
          <p:cNvSpPr>
            <a:spLocks noChangeArrowheads="1"/>
          </p:cNvSpPr>
          <p:nvPr/>
        </p:nvSpPr>
        <p:spPr bwMode="auto">
          <a:xfrm>
            <a:off x="4646613" y="558800"/>
            <a:ext cx="198437" cy="265113"/>
          </a:xfrm>
          <a:prstGeom prst="ellipse">
            <a:avLst/>
          </a:prstGeom>
          <a:solidFill>
            <a:srgbClr val="1DBCFB"/>
          </a:solidFill>
          <a:ln w="9525">
            <a:solidFill>
              <a:schemeClr val="tx1"/>
            </a:solidFill>
            <a:round/>
            <a:headEnd/>
            <a:tailEnd/>
          </a:ln>
          <a:effectLst/>
        </p:spPr>
        <p:txBody>
          <a:bodyPr wrap="none" anchor="ctr"/>
          <a:lstStyle/>
          <a:p>
            <a:pPr>
              <a:defRPr/>
            </a:pPr>
            <a:endParaRPr lang="es-CL" sz="1819">
              <a:effectLst>
                <a:outerShdw blurRad="38100" dist="38100" dir="2700000" algn="tl">
                  <a:srgbClr val="000000">
                    <a:alpha val="43137"/>
                  </a:srgbClr>
                </a:outerShdw>
              </a:effectLst>
              <a:cs typeface="Arial" charset="0"/>
            </a:endParaRPr>
          </a:p>
        </p:txBody>
      </p:sp>
      <p:sp>
        <p:nvSpPr>
          <p:cNvPr id="17" name="Oval 6">
            <a:extLst>
              <a:ext uri="{FF2B5EF4-FFF2-40B4-BE49-F238E27FC236}">
                <a16:creationId xmlns:a16="http://schemas.microsoft.com/office/drawing/2014/main" id="{0C0C8C91-78A9-413D-8A88-37AB4D2FE5A1}"/>
              </a:ext>
            </a:extLst>
          </p:cNvPr>
          <p:cNvSpPr>
            <a:spLocks noChangeArrowheads="1"/>
          </p:cNvSpPr>
          <p:nvPr/>
        </p:nvSpPr>
        <p:spPr bwMode="auto">
          <a:xfrm>
            <a:off x="5675313" y="249238"/>
            <a:ext cx="198437" cy="263525"/>
          </a:xfrm>
          <a:prstGeom prst="ellipse">
            <a:avLst/>
          </a:prstGeom>
          <a:solidFill>
            <a:srgbClr val="CC99FF"/>
          </a:solidFill>
          <a:ln w="9525">
            <a:solidFill>
              <a:schemeClr val="tx1"/>
            </a:solidFill>
            <a:round/>
            <a:headEnd/>
            <a:tailEnd/>
          </a:ln>
          <a:effectLst/>
        </p:spPr>
        <p:txBody>
          <a:bodyPr wrap="none" anchor="ctr"/>
          <a:lstStyle/>
          <a:p>
            <a:pPr>
              <a:defRPr/>
            </a:pPr>
            <a:endParaRPr lang="es-CL" sz="1819">
              <a:effectLst>
                <a:outerShdw blurRad="38100" dist="38100" dir="2700000" algn="tl">
                  <a:srgbClr val="000000">
                    <a:alpha val="43137"/>
                  </a:srgbClr>
                </a:outerShdw>
              </a:effectLst>
              <a:cs typeface="Arial" charset="0"/>
            </a:endParaRPr>
          </a:p>
        </p:txBody>
      </p:sp>
      <p:sp>
        <p:nvSpPr>
          <p:cNvPr id="18" name="Oval 6">
            <a:extLst>
              <a:ext uri="{FF2B5EF4-FFF2-40B4-BE49-F238E27FC236}">
                <a16:creationId xmlns:a16="http://schemas.microsoft.com/office/drawing/2014/main" id="{30564E04-2F04-48F0-993B-BA551B697DC5}"/>
              </a:ext>
            </a:extLst>
          </p:cNvPr>
          <p:cNvSpPr>
            <a:spLocks noChangeArrowheads="1"/>
          </p:cNvSpPr>
          <p:nvPr/>
        </p:nvSpPr>
        <p:spPr bwMode="auto">
          <a:xfrm>
            <a:off x="5033963" y="311150"/>
            <a:ext cx="198437" cy="263525"/>
          </a:xfrm>
          <a:prstGeom prst="ellipse">
            <a:avLst/>
          </a:prstGeom>
          <a:solidFill>
            <a:srgbClr val="FFFF00"/>
          </a:solidFill>
          <a:ln w="9525">
            <a:solidFill>
              <a:schemeClr val="tx1"/>
            </a:solidFill>
            <a:round/>
            <a:headEnd/>
            <a:tailEnd/>
          </a:ln>
          <a:effectLst/>
        </p:spPr>
        <p:txBody>
          <a:bodyPr wrap="none" anchor="ctr"/>
          <a:lstStyle/>
          <a:p>
            <a:pPr>
              <a:defRPr/>
            </a:pPr>
            <a:endParaRPr lang="es-CL" sz="1819">
              <a:effectLst>
                <a:outerShdw blurRad="38100" dist="38100" dir="2700000" algn="tl">
                  <a:srgbClr val="000000">
                    <a:alpha val="43137"/>
                  </a:srgbClr>
                </a:outerShdw>
              </a:effectLst>
              <a:cs typeface="Arial" charset="0"/>
            </a:endParaRPr>
          </a:p>
        </p:txBody>
      </p:sp>
      <p:sp>
        <p:nvSpPr>
          <p:cNvPr id="19" name="Oval 6">
            <a:extLst>
              <a:ext uri="{FF2B5EF4-FFF2-40B4-BE49-F238E27FC236}">
                <a16:creationId xmlns:a16="http://schemas.microsoft.com/office/drawing/2014/main" id="{7F89A273-67FA-47BB-B7D8-843C9E5C627C}"/>
              </a:ext>
            </a:extLst>
          </p:cNvPr>
          <p:cNvSpPr>
            <a:spLocks noChangeArrowheads="1"/>
          </p:cNvSpPr>
          <p:nvPr/>
        </p:nvSpPr>
        <p:spPr bwMode="auto">
          <a:xfrm>
            <a:off x="4872038" y="2781300"/>
            <a:ext cx="198437" cy="265113"/>
          </a:xfrm>
          <a:prstGeom prst="ellipse">
            <a:avLst/>
          </a:prstGeom>
          <a:solidFill>
            <a:srgbClr val="00FFFF"/>
          </a:solidFill>
          <a:ln w="9525">
            <a:solidFill>
              <a:schemeClr val="tx1"/>
            </a:solidFill>
            <a:round/>
            <a:headEnd/>
            <a:tailEnd/>
          </a:ln>
          <a:effectLst/>
        </p:spPr>
        <p:txBody>
          <a:bodyPr wrap="none" anchor="ctr"/>
          <a:lstStyle/>
          <a:p>
            <a:pPr>
              <a:defRPr/>
            </a:pPr>
            <a:endParaRPr lang="es-CL" sz="1819">
              <a:effectLst>
                <a:outerShdw blurRad="38100" dist="38100" dir="2700000" algn="tl">
                  <a:srgbClr val="000000">
                    <a:alpha val="43137"/>
                  </a:srgbClr>
                </a:outerShdw>
              </a:effectLst>
              <a:cs typeface="Arial" charset="0"/>
            </a:endParaRPr>
          </a:p>
        </p:txBody>
      </p:sp>
      <p:sp>
        <p:nvSpPr>
          <p:cNvPr id="20" name="Oval 6">
            <a:extLst>
              <a:ext uri="{FF2B5EF4-FFF2-40B4-BE49-F238E27FC236}">
                <a16:creationId xmlns:a16="http://schemas.microsoft.com/office/drawing/2014/main" id="{12C917C7-0412-49F4-BCF9-068D99B621DD}"/>
              </a:ext>
            </a:extLst>
          </p:cNvPr>
          <p:cNvSpPr>
            <a:spLocks noChangeArrowheads="1"/>
          </p:cNvSpPr>
          <p:nvPr/>
        </p:nvSpPr>
        <p:spPr bwMode="auto">
          <a:xfrm>
            <a:off x="5232400" y="1844675"/>
            <a:ext cx="325438" cy="388938"/>
          </a:xfrm>
          <a:prstGeom prst="ellipse">
            <a:avLst/>
          </a:prstGeom>
          <a:solidFill>
            <a:srgbClr val="00FF00"/>
          </a:solidFill>
          <a:ln w="9525">
            <a:solidFill>
              <a:schemeClr val="tx1"/>
            </a:solidFill>
            <a:round/>
            <a:headEnd/>
            <a:tailEnd/>
          </a:ln>
          <a:effectLst/>
        </p:spPr>
        <p:txBody>
          <a:bodyPr wrap="none" anchor="ctr"/>
          <a:lstStyle/>
          <a:p>
            <a:pPr>
              <a:defRPr/>
            </a:pPr>
            <a:endParaRPr lang="es-CL" sz="1819">
              <a:effectLst>
                <a:outerShdw blurRad="38100" dist="38100" dir="2700000" algn="tl">
                  <a:srgbClr val="000000">
                    <a:alpha val="43137"/>
                  </a:srgbClr>
                </a:outerShdw>
              </a:effectLst>
              <a:cs typeface="Arial" charset="0"/>
            </a:endParaRPr>
          </a:p>
        </p:txBody>
      </p:sp>
      <p:sp>
        <p:nvSpPr>
          <p:cNvPr id="21" name="Oval 6">
            <a:extLst>
              <a:ext uri="{FF2B5EF4-FFF2-40B4-BE49-F238E27FC236}">
                <a16:creationId xmlns:a16="http://schemas.microsoft.com/office/drawing/2014/main" id="{C9599119-B240-40A8-ABDB-26F05DFB4B44}"/>
              </a:ext>
            </a:extLst>
          </p:cNvPr>
          <p:cNvSpPr>
            <a:spLocks noChangeArrowheads="1"/>
          </p:cNvSpPr>
          <p:nvPr/>
        </p:nvSpPr>
        <p:spPr bwMode="auto">
          <a:xfrm>
            <a:off x="9912350" y="765175"/>
            <a:ext cx="198438" cy="265113"/>
          </a:xfrm>
          <a:prstGeom prst="ellipse">
            <a:avLst/>
          </a:prstGeom>
          <a:solidFill>
            <a:schemeClr val="tx2"/>
          </a:solidFill>
          <a:ln w="9525">
            <a:solidFill>
              <a:schemeClr val="tx1"/>
            </a:solidFill>
            <a:round/>
            <a:headEnd/>
            <a:tailEnd/>
          </a:ln>
          <a:effectLst/>
        </p:spPr>
        <p:txBody>
          <a:bodyPr wrap="none" anchor="ctr"/>
          <a:lstStyle/>
          <a:p>
            <a:pPr>
              <a:defRPr/>
            </a:pPr>
            <a:endParaRPr lang="es-CL" sz="1819">
              <a:effectLst>
                <a:outerShdw blurRad="38100" dist="38100" dir="2700000" algn="tl">
                  <a:srgbClr val="000000">
                    <a:alpha val="43137"/>
                  </a:srgbClr>
                </a:outerShdw>
              </a:effectLst>
              <a:cs typeface="Arial" charset="0"/>
            </a:endParaRPr>
          </a:p>
        </p:txBody>
      </p:sp>
      <p:sp>
        <p:nvSpPr>
          <p:cNvPr id="22" name="Oval 6">
            <a:extLst>
              <a:ext uri="{FF2B5EF4-FFF2-40B4-BE49-F238E27FC236}">
                <a16:creationId xmlns:a16="http://schemas.microsoft.com/office/drawing/2014/main" id="{F35E5F40-9E2F-48DC-827D-7C5D4018A9A5}"/>
              </a:ext>
            </a:extLst>
          </p:cNvPr>
          <p:cNvSpPr>
            <a:spLocks noChangeArrowheads="1"/>
          </p:cNvSpPr>
          <p:nvPr/>
        </p:nvSpPr>
        <p:spPr bwMode="auto">
          <a:xfrm>
            <a:off x="4727575" y="1268413"/>
            <a:ext cx="198438" cy="265112"/>
          </a:xfrm>
          <a:prstGeom prst="ellipse">
            <a:avLst/>
          </a:prstGeom>
          <a:solidFill>
            <a:srgbClr val="FF0000"/>
          </a:solidFill>
          <a:ln w="9525">
            <a:solidFill>
              <a:schemeClr val="tx1"/>
            </a:solidFill>
            <a:round/>
            <a:headEnd/>
            <a:tailEnd/>
          </a:ln>
          <a:effectLst/>
        </p:spPr>
        <p:txBody>
          <a:bodyPr wrap="none" anchor="ctr"/>
          <a:lstStyle/>
          <a:p>
            <a:pPr>
              <a:defRPr/>
            </a:pPr>
            <a:endParaRPr lang="es-CL" sz="1819">
              <a:effectLst>
                <a:outerShdw blurRad="38100" dist="38100" dir="2700000" algn="tl">
                  <a:srgbClr val="000000">
                    <a:alpha val="43137"/>
                  </a:srgbClr>
                </a:outerShdw>
              </a:effectLst>
              <a:cs typeface="Arial" charset="0"/>
            </a:endParaRPr>
          </a:p>
        </p:txBody>
      </p:sp>
      <p:sp>
        <p:nvSpPr>
          <p:cNvPr id="23" name="Oval 6">
            <a:extLst>
              <a:ext uri="{FF2B5EF4-FFF2-40B4-BE49-F238E27FC236}">
                <a16:creationId xmlns:a16="http://schemas.microsoft.com/office/drawing/2014/main" id="{E2B304FE-43C4-4275-AC74-2028796FA8C9}"/>
              </a:ext>
            </a:extLst>
          </p:cNvPr>
          <p:cNvSpPr>
            <a:spLocks noChangeArrowheads="1"/>
          </p:cNvSpPr>
          <p:nvPr/>
        </p:nvSpPr>
        <p:spPr bwMode="auto">
          <a:xfrm>
            <a:off x="3476625" y="5548313"/>
            <a:ext cx="198438" cy="265112"/>
          </a:xfrm>
          <a:prstGeom prst="ellipse">
            <a:avLst/>
          </a:prstGeom>
          <a:solidFill>
            <a:schemeClr val="accent6">
              <a:lumMod val="75000"/>
            </a:schemeClr>
          </a:solidFill>
          <a:ln w="9525">
            <a:solidFill>
              <a:schemeClr val="tx1"/>
            </a:solidFill>
            <a:round/>
            <a:headEnd/>
            <a:tailEnd/>
          </a:ln>
          <a:effectLst/>
        </p:spPr>
        <p:txBody>
          <a:bodyPr wrap="none" anchor="ctr"/>
          <a:lstStyle/>
          <a:p>
            <a:pPr>
              <a:defRPr/>
            </a:pPr>
            <a:endParaRPr lang="es-CL" sz="1819">
              <a:effectLst>
                <a:outerShdw blurRad="38100" dist="38100" dir="2700000" algn="tl">
                  <a:srgbClr val="000000">
                    <a:alpha val="43137"/>
                  </a:srgbClr>
                </a:outerShdw>
              </a:effectLst>
              <a:cs typeface="Arial" charset="0"/>
            </a:endParaRPr>
          </a:p>
        </p:txBody>
      </p:sp>
      <p:sp>
        <p:nvSpPr>
          <p:cNvPr id="24" name="Oval 6">
            <a:extLst>
              <a:ext uri="{FF2B5EF4-FFF2-40B4-BE49-F238E27FC236}">
                <a16:creationId xmlns:a16="http://schemas.microsoft.com/office/drawing/2014/main" id="{3258217E-4774-4F38-90E8-AE1C824859B9}"/>
              </a:ext>
            </a:extLst>
          </p:cNvPr>
          <p:cNvSpPr>
            <a:spLocks noChangeArrowheads="1"/>
          </p:cNvSpPr>
          <p:nvPr/>
        </p:nvSpPr>
        <p:spPr bwMode="auto">
          <a:xfrm>
            <a:off x="2962275" y="4676775"/>
            <a:ext cx="198438" cy="263525"/>
          </a:xfrm>
          <a:prstGeom prst="ellipse">
            <a:avLst/>
          </a:prstGeom>
          <a:solidFill>
            <a:schemeClr val="accent2">
              <a:lumMod val="40000"/>
              <a:lumOff val="60000"/>
            </a:schemeClr>
          </a:solidFill>
          <a:ln w="9525">
            <a:solidFill>
              <a:schemeClr val="tx1"/>
            </a:solidFill>
            <a:round/>
            <a:headEnd/>
            <a:tailEnd/>
          </a:ln>
          <a:effectLst/>
        </p:spPr>
        <p:txBody>
          <a:bodyPr wrap="none" anchor="ctr"/>
          <a:lstStyle/>
          <a:p>
            <a:pPr>
              <a:defRPr/>
            </a:pPr>
            <a:endParaRPr lang="es-CL" sz="1819">
              <a:effectLst>
                <a:outerShdw blurRad="38100" dist="38100" dir="2700000" algn="tl">
                  <a:srgbClr val="000000">
                    <a:alpha val="43137"/>
                  </a:srgbClr>
                </a:outerShdw>
              </a:effectLst>
              <a:cs typeface="Arial" charset="0"/>
            </a:endParaRPr>
          </a:p>
        </p:txBody>
      </p:sp>
      <p:sp>
        <p:nvSpPr>
          <p:cNvPr id="25" name="Oval 9">
            <a:extLst>
              <a:ext uri="{FF2B5EF4-FFF2-40B4-BE49-F238E27FC236}">
                <a16:creationId xmlns:a16="http://schemas.microsoft.com/office/drawing/2014/main" id="{9F957E22-4F9E-48BE-971E-D91BDE14C33E}"/>
              </a:ext>
            </a:extLst>
          </p:cNvPr>
          <p:cNvSpPr>
            <a:spLocks noChangeArrowheads="1"/>
          </p:cNvSpPr>
          <p:nvPr/>
        </p:nvSpPr>
        <p:spPr bwMode="auto">
          <a:xfrm>
            <a:off x="1954213" y="3671888"/>
            <a:ext cx="2005012" cy="2682875"/>
          </a:xfrm>
          <a:prstGeom prst="ellipse">
            <a:avLst/>
          </a:prstGeom>
          <a:solidFill>
            <a:schemeClr val="tx2"/>
          </a:solidFill>
          <a:ln w="9525">
            <a:solidFill>
              <a:schemeClr val="tx1"/>
            </a:solidFill>
            <a:round/>
            <a:headEnd/>
            <a:tailEnd/>
          </a:ln>
          <a:effectLst/>
        </p:spPr>
        <p:txBody>
          <a:bodyPr wrap="none" anchor="ctr">
            <a:scene3d>
              <a:camera prst="orthographicFront"/>
              <a:lightRig rig="flat" dir="tl"/>
            </a:scene3d>
            <a:sp3d contourW="19050" prstMaterial="clear">
              <a:bevelT w="50800" h="50800"/>
              <a:contourClr>
                <a:schemeClr val="accent5">
                  <a:tint val="70000"/>
                  <a:satMod val="180000"/>
                  <a:alpha val="70000"/>
                </a:schemeClr>
              </a:contourClr>
            </a:sp3d>
          </a:bodyPr>
          <a:lstStyle/>
          <a:p>
            <a:pPr algn="ctr">
              <a:defRPr/>
            </a:pPr>
            <a:endParaRPr lang="es-ES_tradnl" sz="3118" b="1" dirty="0">
              <a:ln/>
              <a:solidFill>
                <a:schemeClr val="accent5">
                  <a:tint val="50000"/>
                  <a:satMod val="180000"/>
                </a:schemeClr>
              </a:solidFill>
              <a:latin typeface="Arial Narrow" pitchFamily="34" charset="0"/>
              <a:cs typeface="Arial" charset="0"/>
            </a:endParaRPr>
          </a:p>
        </p:txBody>
      </p:sp>
      <p:sp>
        <p:nvSpPr>
          <p:cNvPr id="26" name="Oval 6">
            <a:extLst>
              <a:ext uri="{FF2B5EF4-FFF2-40B4-BE49-F238E27FC236}">
                <a16:creationId xmlns:a16="http://schemas.microsoft.com/office/drawing/2014/main" id="{C25E0183-6B63-443C-BA67-224374E99B26}"/>
              </a:ext>
            </a:extLst>
          </p:cNvPr>
          <p:cNvSpPr>
            <a:spLocks noChangeArrowheads="1"/>
          </p:cNvSpPr>
          <p:nvPr/>
        </p:nvSpPr>
        <p:spPr bwMode="auto">
          <a:xfrm>
            <a:off x="6600825" y="3933825"/>
            <a:ext cx="196850" cy="265113"/>
          </a:xfrm>
          <a:prstGeom prst="ellipse">
            <a:avLst/>
          </a:prstGeom>
          <a:solidFill>
            <a:srgbClr val="FF6600"/>
          </a:solidFill>
          <a:ln w="9525">
            <a:solidFill>
              <a:schemeClr val="tx1"/>
            </a:solidFill>
            <a:round/>
            <a:headEnd/>
            <a:tailEnd/>
          </a:ln>
          <a:effectLst/>
        </p:spPr>
        <p:txBody>
          <a:bodyPr wrap="none" anchor="ctr"/>
          <a:lstStyle/>
          <a:p>
            <a:pPr>
              <a:defRPr/>
            </a:pPr>
            <a:endParaRPr lang="es-CL" sz="1819">
              <a:effectLst>
                <a:outerShdw blurRad="38100" dist="38100" dir="2700000" algn="tl">
                  <a:srgbClr val="000000">
                    <a:alpha val="43137"/>
                  </a:srgbClr>
                </a:outerShdw>
              </a:effectLst>
              <a:cs typeface="Arial" charset="0"/>
            </a:endParaRPr>
          </a:p>
        </p:txBody>
      </p:sp>
      <p:pic>
        <p:nvPicPr>
          <p:cNvPr id="86019" name="Picture 3">
            <a:extLst>
              <a:ext uri="{FF2B5EF4-FFF2-40B4-BE49-F238E27FC236}">
                <a16:creationId xmlns:a16="http://schemas.microsoft.com/office/drawing/2014/main" id="{7CF77359-0419-4F97-8001-C01EB038A6D2}"/>
              </a:ext>
            </a:extLst>
          </p:cNvPr>
          <p:cNvPicPr>
            <a:picLocks noChangeAspect="1" noChangeArrowheads="1"/>
          </p:cNvPicPr>
          <p:nvPr/>
        </p:nvPicPr>
        <p:blipFill>
          <a:blip r:embed="rId3" cstate="print">
            <a:lum bright="30000"/>
          </a:blip>
          <a:srcRect t="12108" b="31769"/>
          <a:stretch>
            <a:fillRect/>
          </a:stretch>
        </p:blipFill>
        <p:spPr bwMode="auto">
          <a:xfrm>
            <a:off x="7214886" y="16323"/>
            <a:ext cx="2394266" cy="2742990"/>
          </a:xfrm>
          <a:prstGeom prst="ellipse">
            <a:avLst/>
          </a:prstGeom>
          <a:ln>
            <a:noFill/>
          </a:ln>
          <a:effectLst>
            <a:softEdge rad="112500"/>
          </a:effectLst>
        </p:spPr>
      </p:pic>
      <p:pic>
        <p:nvPicPr>
          <p:cNvPr id="86021" name="Picture 5" descr="http://1.bp.blogspot.com/-utA1LTkoImA/UZubuDR7SqI/AAAAAAAAKOs/7Iv4ljnIcsw/s1600/DSC08429+-+copia.JPG">
            <a:extLst>
              <a:ext uri="{FF2B5EF4-FFF2-40B4-BE49-F238E27FC236}">
                <a16:creationId xmlns:a16="http://schemas.microsoft.com/office/drawing/2014/main" id="{9C59A8C9-423F-470F-B23F-19DF449E682D}"/>
              </a:ext>
            </a:extLst>
          </p:cNvPr>
          <p:cNvPicPr>
            <a:picLocks noChangeAspect="1" noChangeArrowheads="1"/>
          </p:cNvPicPr>
          <p:nvPr/>
        </p:nvPicPr>
        <p:blipFill>
          <a:blip r:embed="rId4" cstate="print">
            <a:lum bright="20000"/>
          </a:blip>
          <a:srcRect/>
          <a:stretch>
            <a:fillRect/>
          </a:stretch>
        </p:blipFill>
        <p:spPr bwMode="auto">
          <a:xfrm>
            <a:off x="1872792" y="3672489"/>
            <a:ext cx="2098339" cy="2681677"/>
          </a:xfrm>
          <a:prstGeom prst="ellipse">
            <a:avLst/>
          </a:prstGeom>
          <a:ln>
            <a:noFill/>
          </a:ln>
          <a:effectLst>
            <a:softEdge rad="112500"/>
          </a:effectLst>
        </p:spPr>
      </p:pic>
      <p:pic>
        <p:nvPicPr>
          <p:cNvPr id="86023" name="Picture 7" descr="http://4.bp.blogspot.com/_XL7dEkUucfU/TKj9x1tCTTI/AAAAAAAAAFI/JRi0vDH8XK8/s1600/02_g.jpg">
            <a:extLst>
              <a:ext uri="{FF2B5EF4-FFF2-40B4-BE49-F238E27FC236}">
                <a16:creationId xmlns:a16="http://schemas.microsoft.com/office/drawing/2014/main" id="{382834D7-FCF1-49C1-944B-5C9E74B8BB75}"/>
              </a:ext>
            </a:extLst>
          </p:cNvPr>
          <p:cNvPicPr>
            <a:picLocks noChangeAspect="1" noChangeArrowheads="1"/>
          </p:cNvPicPr>
          <p:nvPr/>
        </p:nvPicPr>
        <p:blipFill>
          <a:blip r:embed="rId5" cstate="print">
            <a:lum bright="20000"/>
          </a:blip>
          <a:srcRect l="17589" r="4518"/>
          <a:stretch>
            <a:fillRect/>
          </a:stretch>
        </p:blipFill>
        <p:spPr bwMode="auto">
          <a:xfrm>
            <a:off x="1441417" y="476797"/>
            <a:ext cx="1872208" cy="1745156"/>
          </a:xfrm>
          <a:prstGeom prst="ellipse">
            <a:avLst/>
          </a:prstGeom>
          <a:ln>
            <a:noFill/>
          </a:ln>
          <a:effectLst>
            <a:softEdge rad="112500"/>
          </a:effectLst>
        </p:spPr>
      </p:pic>
      <p:sp>
        <p:nvSpPr>
          <p:cNvPr id="31" name="Oval 6">
            <a:extLst>
              <a:ext uri="{FF2B5EF4-FFF2-40B4-BE49-F238E27FC236}">
                <a16:creationId xmlns:a16="http://schemas.microsoft.com/office/drawing/2014/main" id="{EE7B3D25-7F57-4FB2-AFD8-2EA394E00195}"/>
              </a:ext>
            </a:extLst>
          </p:cNvPr>
          <p:cNvSpPr>
            <a:spLocks noChangeArrowheads="1"/>
          </p:cNvSpPr>
          <p:nvPr/>
        </p:nvSpPr>
        <p:spPr bwMode="auto">
          <a:xfrm>
            <a:off x="10056813" y="765175"/>
            <a:ext cx="290512" cy="387350"/>
          </a:xfrm>
          <a:prstGeom prst="ellipse">
            <a:avLst/>
          </a:prstGeom>
          <a:solidFill>
            <a:srgbClr val="FF66FF"/>
          </a:solidFill>
          <a:ln w="9525">
            <a:solidFill>
              <a:schemeClr val="tx1"/>
            </a:solidFill>
            <a:round/>
            <a:headEnd/>
            <a:tailEnd/>
          </a:ln>
          <a:effectLst/>
        </p:spPr>
        <p:txBody>
          <a:bodyPr wrap="none" anchor="ctr"/>
          <a:lstStyle/>
          <a:p>
            <a:pPr>
              <a:defRPr/>
            </a:pPr>
            <a:endParaRPr lang="es-CL" sz="1819">
              <a:effectLst>
                <a:outerShdw blurRad="38100" dist="38100" dir="2700000" algn="tl">
                  <a:srgbClr val="000000">
                    <a:alpha val="43137"/>
                  </a:srgbClr>
                </a:outerShdw>
              </a:effectLst>
              <a:cs typeface="Arial" charset="0"/>
            </a:endParaRPr>
          </a:p>
        </p:txBody>
      </p:sp>
      <p:sp>
        <p:nvSpPr>
          <p:cNvPr id="32" name="Oval 6">
            <a:extLst>
              <a:ext uri="{FF2B5EF4-FFF2-40B4-BE49-F238E27FC236}">
                <a16:creationId xmlns:a16="http://schemas.microsoft.com/office/drawing/2014/main" id="{3D0466E3-8599-4C0A-93F6-EF15184F2091}"/>
              </a:ext>
            </a:extLst>
          </p:cNvPr>
          <p:cNvSpPr>
            <a:spLocks noChangeArrowheads="1"/>
          </p:cNvSpPr>
          <p:nvPr/>
        </p:nvSpPr>
        <p:spPr bwMode="auto">
          <a:xfrm>
            <a:off x="9912350" y="3933825"/>
            <a:ext cx="327025" cy="436563"/>
          </a:xfrm>
          <a:prstGeom prst="ellipse">
            <a:avLst/>
          </a:prstGeom>
          <a:solidFill>
            <a:srgbClr val="FFFF00"/>
          </a:solidFill>
          <a:ln w="9525">
            <a:solidFill>
              <a:schemeClr val="tx1"/>
            </a:solidFill>
            <a:round/>
            <a:headEnd/>
            <a:tailEnd/>
          </a:ln>
          <a:effectLst/>
        </p:spPr>
        <p:txBody>
          <a:bodyPr wrap="none" anchor="ctr"/>
          <a:lstStyle/>
          <a:p>
            <a:pPr>
              <a:defRPr/>
            </a:pPr>
            <a:endParaRPr lang="es-CL" sz="1819">
              <a:effectLst>
                <a:outerShdw blurRad="38100" dist="38100" dir="2700000" algn="tl">
                  <a:srgbClr val="000000">
                    <a:alpha val="43137"/>
                  </a:srgbClr>
                </a:outerShdw>
              </a:effectLst>
              <a:cs typeface="Arial" charset="0"/>
            </a:endParaRPr>
          </a:p>
        </p:txBody>
      </p:sp>
      <p:sp>
        <p:nvSpPr>
          <p:cNvPr id="33" name="1 Título">
            <a:extLst>
              <a:ext uri="{FF2B5EF4-FFF2-40B4-BE49-F238E27FC236}">
                <a16:creationId xmlns:a16="http://schemas.microsoft.com/office/drawing/2014/main" id="{4C9C030F-BA3F-4ED7-BB4E-A25B5745EBC6}"/>
              </a:ext>
            </a:extLst>
          </p:cNvPr>
          <p:cNvSpPr txBox="1">
            <a:spLocks/>
          </p:cNvSpPr>
          <p:nvPr/>
        </p:nvSpPr>
        <p:spPr>
          <a:xfrm rot="16200000">
            <a:off x="-1839912" y="3030538"/>
            <a:ext cx="5676900" cy="857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06542" algn="ctr" rtl="0" fontAlgn="base">
              <a:spcBef>
                <a:spcPct val="0"/>
              </a:spcBef>
              <a:spcAft>
                <a:spcPct val="0"/>
              </a:spcAft>
              <a:defRPr sz="3900">
                <a:solidFill>
                  <a:schemeClr val="tx1"/>
                </a:solidFill>
                <a:latin typeface="Calibri" pitchFamily="34" charset="0"/>
              </a:defRPr>
            </a:lvl6pPr>
            <a:lvl7pPr marL="813084" algn="ctr" rtl="0" fontAlgn="base">
              <a:spcBef>
                <a:spcPct val="0"/>
              </a:spcBef>
              <a:spcAft>
                <a:spcPct val="0"/>
              </a:spcAft>
              <a:defRPr sz="3900">
                <a:solidFill>
                  <a:schemeClr val="tx1"/>
                </a:solidFill>
                <a:latin typeface="Calibri" pitchFamily="34" charset="0"/>
              </a:defRPr>
            </a:lvl7pPr>
            <a:lvl8pPr marL="1219627" algn="ctr" rtl="0" fontAlgn="base">
              <a:spcBef>
                <a:spcPct val="0"/>
              </a:spcBef>
              <a:spcAft>
                <a:spcPct val="0"/>
              </a:spcAft>
              <a:defRPr sz="3900">
                <a:solidFill>
                  <a:schemeClr val="tx1"/>
                </a:solidFill>
                <a:latin typeface="Calibri" pitchFamily="34" charset="0"/>
              </a:defRPr>
            </a:lvl8pPr>
            <a:lvl9pPr marL="1626169" algn="ctr" rtl="0" fontAlgn="base">
              <a:spcBef>
                <a:spcPct val="0"/>
              </a:spcBef>
              <a:spcAft>
                <a:spcPct val="0"/>
              </a:spcAft>
              <a:defRPr sz="3900">
                <a:solidFill>
                  <a:schemeClr val="tx1"/>
                </a:solidFill>
                <a:latin typeface="Calibri" pitchFamily="34" charset="0"/>
              </a:defRPr>
            </a:lvl9pPr>
          </a:lstStyle>
          <a:p>
            <a:pPr>
              <a:defRPr/>
            </a:pPr>
            <a:r>
              <a:rPr lang="es-CO" dirty="0">
                <a:ea typeface="ＭＳ Ｐゴシック" pitchFamily="34" charset="-128"/>
              </a:rPr>
              <a:t>PUEBLOS ÉTNICOS</a:t>
            </a:r>
          </a:p>
        </p:txBody>
      </p:sp>
      <p:pic>
        <p:nvPicPr>
          <p:cNvPr id="137218" name="Picture 2" descr="http://1.bp.blogspot.com/-zo6eeDv_hwk/Tey86saApJI/AAAAAAAABXM/mUoFdtyi7Hw/s1600/gitana2.jpg">
            <a:extLst>
              <a:ext uri="{FF2B5EF4-FFF2-40B4-BE49-F238E27FC236}">
                <a16:creationId xmlns:a16="http://schemas.microsoft.com/office/drawing/2014/main" id="{36E51D8C-2392-4BBD-AE64-686BB5117A8F}"/>
              </a:ext>
            </a:extLst>
          </p:cNvPr>
          <p:cNvPicPr>
            <a:picLocks noChangeAspect="1" noChangeArrowheads="1"/>
          </p:cNvPicPr>
          <p:nvPr/>
        </p:nvPicPr>
        <p:blipFill>
          <a:blip r:embed="rId6" cstate="print">
            <a:lum bright="10000"/>
          </a:blip>
          <a:srcRect r="15585"/>
          <a:stretch>
            <a:fillRect/>
          </a:stretch>
        </p:blipFill>
        <p:spPr bwMode="auto">
          <a:xfrm>
            <a:off x="9462655" y="4666175"/>
            <a:ext cx="2485303" cy="2132856"/>
          </a:xfrm>
          <a:prstGeom prst="ellipse">
            <a:avLst/>
          </a:prstGeom>
          <a:ln>
            <a:noFill/>
          </a:ln>
          <a:effectLst>
            <a:softEdge rad="112500"/>
          </a:effectLst>
        </p:spPr>
      </p:pic>
      <p:sp>
        <p:nvSpPr>
          <p:cNvPr id="35" name="Oval 4">
            <a:extLst>
              <a:ext uri="{FF2B5EF4-FFF2-40B4-BE49-F238E27FC236}">
                <a16:creationId xmlns:a16="http://schemas.microsoft.com/office/drawing/2014/main" id="{EB7C7F75-4B7B-49E6-BABD-75F71DEBA485}"/>
              </a:ext>
            </a:extLst>
          </p:cNvPr>
          <p:cNvSpPr>
            <a:spLocks noChangeArrowheads="1"/>
          </p:cNvSpPr>
          <p:nvPr/>
        </p:nvSpPr>
        <p:spPr bwMode="auto">
          <a:xfrm>
            <a:off x="7698943" y="4676775"/>
            <a:ext cx="1763712" cy="1844675"/>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es-CL" sz="2425" b="1" dirty="0">
                <a:latin typeface="Arial Narrow" pitchFamily="34" charset="0"/>
              </a:rPr>
              <a:t>PUEBLOS </a:t>
            </a:r>
          </a:p>
          <a:p>
            <a:pPr algn="ctr">
              <a:defRPr/>
            </a:pPr>
            <a:r>
              <a:rPr lang="es-CL" sz="2425" b="1" dirty="0">
                <a:latin typeface="Arial Narrow" pitchFamily="34" charset="0"/>
              </a:rPr>
              <a:t>ROM</a:t>
            </a:r>
          </a:p>
        </p:txBody>
      </p:sp>
      <p:sp>
        <p:nvSpPr>
          <p:cNvPr id="34" name="CuadroTexto 33">
            <a:extLst>
              <a:ext uri="{FF2B5EF4-FFF2-40B4-BE49-F238E27FC236}">
                <a16:creationId xmlns:a16="http://schemas.microsoft.com/office/drawing/2014/main" id="{A653B279-5930-40E9-B90C-F4FB52AB16B1}"/>
              </a:ext>
            </a:extLst>
          </p:cNvPr>
          <p:cNvSpPr txBox="1"/>
          <p:nvPr/>
        </p:nvSpPr>
        <p:spPr>
          <a:xfrm>
            <a:off x="2157412" y="6439870"/>
            <a:ext cx="1598613" cy="369332"/>
          </a:xfrm>
          <a:prstGeom prst="rect">
            <a:avLst/>
          </a:prstGeom>
          <a:noFill/>
        </p:spPr>
        <p:txBody>
          <a:bodyPr wrap="square">
            <a:spAutoFit/>
          </a:bodyPr>
          <a:lstStyle/>
          <a:p>
            <a:r>
              <a:rPr lang="es-CO" b="0" i="0" dirty="0" err="1">
                <a:solidFill>
                  <a:srgbClr val="202124"/>
                </a:solidFill>
                <a:effectLst/>
                <a:latin typeface="arial" panose="020B0604020202020204" pitchFamily="34" charset="0"/>
              </a:rPr>
              <a:t>Benkos</a:t>
            </a:r>
            <a:r>
              <a:rPr lang="es-CO" b="0" i="0" dirty="0">
                <a:solidFill>
                  <a:srgbClr val="202124"/>
                </a:solidFill>
                <a:effectLst/>
                <a:latin typeface="arial" panose="020B0604020202020204" pitchFamily="34" charset="0"/>
              </a:rPr>
              <a:t> </a:t>
            </a:r>
            <a:r>
              <a:rPr lang="es-CO" b="0" i="0" dirty="0" err="1">
                <a:solidFill>
                  <a:srgbClr val="202124"/>
                </a:solidFill>
                <a:effectLst/>
                <a:latin typeface="arial" panose="020B0604020202020204" pitchFamily="34" charset="0"/>
              </a:rPr>
              <a:t>Biohó</a:t>
            </a:r>
            <a:endParaRPr lang="es-CO"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D495D783-B5EC-4F87-9975-E0A41AC21E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0" y="3347"/>
            <a:ext cx="12192000" cy="6854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2" name="Picture 4">
            <a:extLst>
              <a:ext uri="{FF2B5EF4-FFF2-40B4-BE49-F238E27FC236}">
                <a16:creationId xmlns:a16="http://schemas.microsoft.com/office/drawing/2014/main" id="{ADECBB89-7FAF-41C3-93FC-67C0EB40F2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020" t="20000" r="15477"/>
          <a:stretch>
            <a:fillRect/>
          </a:stretch>
        </p:blipFill>
        <p:spPr bwMode="auto">
          <a:xfrm>
            <a:off x="420688" y="1643063"/>
            <a:ext cx="1836737"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3 Marcador de contenido">
            <a:extLst>
              <a:ext uri="{FF2B5EF4-FFF2-40B4-BE49-F238E27FC236}">
                <a16:creationId xmlns:a16="http://schemas.microsoft.com/office/drawing/2014/main" id="{3C3B04D3-0269-4AAA-BDDA-ED844F18666F}"/>
              </a:ext>
            </a:extLst>
          </p:cNvPr>
          <p:cNvGraphicFramePr>
            <a:graphicFrameLocks noGrp="1"/>
          </p:cNvGraphicFramePr>
          <p:nvPr>
            <p:ph idx="1"/>
          </p:nvPr>
        </p:nvGraphicFramePr>
        <p:xfrm>
          <a:off x="3040136" y="1484784"/>
          <a:ext cx="8600480" cy="53732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17 Rectángulo">
            <a:extLst>
              <a:ext uri="{FF2B5EF4-FFF2-40B4-BE49-F238E27FC236}">
                <a16:creationId xmlns:a16="http://schemas.microsoft.com/office/drawing/2014/main" id="{2C686537-BEED-4E2D-8364-900F2FE2AF97}"/>
              </a:ext>
            </a:extLst>
          </p:cNvPr>
          <p:cNvSpPr/>
          <p:nvPr/>
        </p:nvSpPr>
        <p:spPr bwMode="auto">
          <a:xfrm>
            <a:off x="3719513" y="3738563"/>
            <a:ext cx="7893050" cy="865187"/>
          </a:xfrm>
          <a:prstGeom prst="rect">
            <a:avLst/>
          </a:prstGeom>
        </p:spPr>
        <p:style>
          <a:lnRef idx="2">
            <a:schemeClr val="accent1"/>
          </a:lnRef>
          <a:fillRef idx="1">
            <a:schemeClr val="lt1"/>
          </a:fillRef>
          <a:effectRef idx="0">
            <a:schemeClr val="accent1"/>
          </a:effectRef>
          <a:fontRef idx="minor">
            <a:schemeClr val="dk1"/>
          </a:fontRef>
        </p:style>
        <p:txBody>
          <a:bodyPr lIns="105592" tIns="105592" rIns="105592" bIns="105592" spcCol="1270" anchor="ctr"/>
          <a:lstStyle/>
          <a:p>
            <a:pPr algn="r" defTabSz="1231941" eaLnBrk="1" hangingPunct="1">
              <a:lnSpc>
                <a:spcPct val="90000"/>
              </a:lnSpc>
              <a:spcAft>
                <a:spcPct val="35000"/>
              </a:spcAft>
              <a:defRPr/>
            </a:pPr>
            <a:r>
              <a:rPr lang="es-CO" sz="3200" b="1" dirty="0"/>
              <a:t>Condiciones socioculturales  y del entorno</a:t>
            </a:r>
          </a:p>
        </p:txBody>
      </p:sp>
      <p:sp>
        <p:nvSpPr>
          <p:cNvPr id="7" name="6 Llamada de nube">
            <a:extLst>
              <a:ext uri="{FF2B5EF4-FFF2-40B4-BE49-F238E27FC236}">
                <a16:creationId xmlns:a16="http://schemas.microsoft.com/office/drawing/2014/main" id="{11E63882-D4D8-4210-BA16-FA02A662DC56}"/>
              </a:ext>
            </a:extLst>
          </p:cNvPr>
          <p:cNvSpPr/>
          <p:nvPr/>
        </p:nvSpPr>
        <p:spPr>
          <a:xfrm>
            <a:off x="766763" y="193675"/>
            <a:ext cx="3367087" cy="1433513"/>
          </a:xfrm>
          <a:prstGeom prst="cloudCallout">
            <a:avLst>
              <a:gd name="adj1" fmla="val -12364"/>
              <a:gd name="adj2" fmla="val 5689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s-CO" sz="3118" b="1" dirty="0">
                <a:solidFill>
                  <a:schemeClr val="tx1"/>
                </a:solidFill>
                <a:latin typeface="Arial Narrow" pitchFamily="34" charset="0"/>
              </a:rPr>
              <a:t>¿Por qué la diversidad</a:t>
            </a:r>
          </a:p>
        </p:txBody>
      </p:sp>
      <p:graphicFrame>
        <p:nvGraphicFramePr>
          <p:cNvPr id="15" name="14 Diagrama">
            <a:extLst>
              <a:ext uri="{FF2B5EF4-FFF2-40B4-BE49-F238E27FC236}">
                <a16:creationId xmlns:a16="http://schemas.microsoft.com/office/drawing/2014/main" id="{1F724ACF-D318-4A40-97F0-9FB0F48D58E2}"/>
              </a:ext>
            </a:extLst>
          </p:cNvPr>
          <p:cNvGraphicFramePr/>
          <p:nvPr/>
        </p:nvGraphicFramePr>
        <p:xfrm>
          <a:off x="298374" y="3606801"/>
          <a:ext cx="2825792" cy="263175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456B4D29-08A7-466B-BE12-34B9612AF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4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9394" name="Título 1">
            <a:extLst>
              <a:ext uri="{FF2B5EF4-FFF2-40B4-BE49-F238E27FC236}">
                <a16:creationId xmlns:a16="http://schemas.microsoft.com/office/drawing/2014/main" id="{95F1C2D1-65D7-43D6-9476-DBE4CBD1B306}"/>
              </a:ext>
            </a:extLst>
          </p:cNvPr>
          <p:cNvSpPr>
            <a:spLocks noGrp="1"/>
          </p:cNvSpPr>
          <p:nvPr>
            <p:ph type="title"/>
          </p:nvPr>
        </p:nvSpPr>
        <p:spPr>
          <a:xfrm>
            <a:off x="482600" y="404664"/>
            <a:ext cx="10972800" cy="1066800"/>
          </a:xfrm>
        </p:spPr>
        <p:txBody>
          <a:bodyPr/>
          <a:lstStyle/>
          <a:p>
            <a:r>
              <a:rPr lang="es-CO" altLang="es-CO" sz="2400" dirty="0"/>
              <a:t>https://www.youtube.com/watch?v=qGDvt4yKTiM</a:t>
            </a:r>
          </a:p>
        </p:txBody>
      </p:sp>
      <p:pic>
        <p:nvPicPr>
          <p:cNvPr id="4" name="qGDvt4yKTiM">
            <a:extLst>
              <a:ext uri="{FF2B5EF4-FFF2-40B4-BE49-F238E27FC236}">
                <a16:creationId xmlns:a16="http://schemas.microsoft.com/office/drawing/2014/main" id="{F92811C0-B1A2-4BBD-A855-A79E07B0BD27}"/>
              </a:ext>
            </a:extLst>
          </p:cNvPr>
          <p:cNvPicPr>
            <a:picLocks noGrp="1" noRot="1" noChangeAspect="1" noChangeArrowheads="1"/>
          </p:cNvPicPr>
          <p:nvPr>
            <p:ph idx="1"/>
            <a:videoFile r:link="rId1"/>
          </p:nvPr>
        </p:nvPicPr>
        <p:blipFill>
          <a:blip r:embed="rId4">
            <a:extLst>
              <a:ext uri="{28A0092B-C50C-407E-A947-70E740481C1C}">
                <a14:useLocalDpi xmlns:a14="http://schemas.microsoft.com/office/drawing/2010/main" val="0"/>
              </a:ext>
            </a:extLst>
          </a:blip>
          <a:srcRect/>
          <a:stretch>
            <a:fillRect/>
          </a:stretch>
        </p:blipFill>
        <p:spPr>
          <a:xfrm>
            <a:off x="482600" y="1143000"/>
            <a:ext cx="9823450" cy="5526088"/>
          </a:xfr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E1427FC7-D0A7-4C64-98AA-496AF0B4F2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4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466" name="Título 1">
            <a:extLst>
              <a:ext uri="{FF2B5EF4-FFF2-40B4-BE49-F238E27FC236}">
                <a16:creationId xmlns:a16="http://schemas.microsoft.com/office/drawing/2014/main" id="{57BD1DE8-E2E6-47DA-93F7-3AD24DC33727}"/>
              </a:ext>
            </a:extLst>
          </p:cNvPr>
          <p:cNvSpPr>
            <a:spLocks noGrp="1"/>
          </p:cNvSpPr>
          <p:nvPr>
            <p:ph type="title"/>
          </p:nvPr>
        </p:nvSpPr>
        <p:spPr>
          <a:xfrm>
            <a:off x="577850" y="765175"/>
            <a:ext cx="10972800" cy="1066800"/>
          </a:xfrm>
        </p:spPr>
        <p:txBody>
          <a:bodyPr/>
          <a:lstStyle/>
          <a:p>
            <a:pPr algn="ctr"/>
            <a:r>
              <a:rPr lang="es-CO" altLang="es-CO"/>
              <a:t>Atención educativa</a:t>
            </a:r>
          </a:p>
        </p:txBody>
      </p:sp>
      <p:sp>
        <p:nvSpPr>
          <p:cNvPr id="3" name="Marcador de contenido 2">
            <a:extLst>
              <a:ext uri="{FF2B5EF4-FFF2-40B4-BE49-F238E27FC236}">
                <a16:creationId xmlns:a16="http://schemas.microsoft.com/office/drawing/2014/main" id="{FD3B9EB5-56F1-493C-82ED-DDA60E79BC43}"/>
              </a:ext>
            </a:extLst>
          </p:cNvPr>
          <p:cNvSpPr>
            <a:spLocks noGrp="1"/>
          </p:cNvSpPr>
          <p:nvPr>
            <p:ph idx="1"/>
          </p:nvPr>
        </p:nvSpPr>
        <p:spPr>
          <a:xfrm>
            <a:off x="2214070" y="2165559"/>
            <a:ext cx="3464582" cy="2127538"/>
          </a:xfrm>
          <a:ln>
            <a:solidFill>
              <a:schemeClr val="tx1"/>
            </a:solidFill>
          </a:ln>
        </p:spPr>
        <p:txBody>
          <a:bodyPr/>
          <a:lstStyle/>
          <a:p>
            <a:pPr marL="109537" indent="0" algn="ctr">
              <a:buFont typeface="Georgia" panose="02040502050405020303" pitchFamily="18" charset="0"/>
              <a:buNone/>
              <a:defRPr/>
            </a:pPr>
            <a:r>
              <a:rPr lang="es-CO" sz="2400" b="1" dirty="0"/>
              <a:t>Afrocolombianos</a:t>
            </a:r>
          </a:p>
          <a:p>
            <a:pPr>
              <a:defRPr/>
            </a:pPr>
            <a:r>
              <a:rPr lang="es-CO" sz="2400" dirty="0"/>
              <a:t>Catedra de estudios afrocolombianos</a:t>
            </a:r>
          </a:p>
          <a:p>
            <a:pPr>
              <a:defRPr/>
            </a:pPr>
            <a:r>
              <a:rPr lang="es-CO" sz="2400" dirty="0"/>
              <a:t>Educación intercultural bilingüe</a:t>
            </a:r>
          </a:p>
        </p:txBody>
      </p:sp>
      <p:sp>
        <p:nvSpPr>
          <p:cNvPr id="4" name="CuadroTexto 3">
            <a:extLst>
              <a:ext uri="{FF2B5EF4-FFF2-40B4-BE49-F238E27FC236}">
                <a16:creationId xmlns:a16="http://schemas.microsoft.com/office/drawing/2014/main" id="{82F14FDA-9504-4572-80E7-638BC318BDC3}"/>
              </a:ext>
            </a:extLst>
          </p:cNvPr>
          <p:cNvSpPr txBox="1"/>
          <p:nvPr/>
        </p:nvSpPr>
        <p:spPr>
          <a:xfrm>
            <a:off x="5987587" y="2075166"/>
            <a:ext cx="3024336" cy="2308324"/>
          </a:xfrm>
          <a:prstGeom prst="rect">
            <a:avLst/>
          </a:prstGeom>
          <a:noFill/>
          <a:ln>
            <a:solidFill>
              <a:schemeClr val="tx1"/>
            </a:solidFill>
          </a:ln>
        </p:spPr>
        <p:txBody>
          <a:bodyPr wrap="square">
            <a:spAutoFit/>
          </a:bodyPr>
          <a:lstStyle/>
          <a:p>
            <a:pPr algn="ctr">
              <a:defRPr/>
            </a:pPr>
            <a:r>
              <a:rPr lang="es-CO" sz="2400" b="1" dirty="0"/>
              <a:t>Población indígena</a:t>
            </a:r>
          </a:p>
          <a:p>
            <a:pPr>
              <a:defRPr/>
            </a:pPr>
            <a:endParaRPr lang="es-CO" sz="2400" dirty="0"/>
          </a:p>
          <a:p>
            <a:pPr marL="285750" indent="-285750">
              <a:buFont typeface="Arial" panose="020B0604020202020204" pitchFamily="34" charset="0"/>
              <a:buChar char="•"/>
              <a:defRPr/>
            </a:pPr>
            <a:r>
              <a:rPr lang="es-CO" sz="2400" dirty="0" err="1"/>
              <a:t>Etnoeducación</a:t>
            </a:r>
            <a:endParaRPr lang="es-CO" sz="2400" dirty="0"/>
          </a:p>
          <a:p>
            <a:pPr marL="285750" indent="-285750">
              <a:buFont typeface="Arial" panose="020B0604020202020204" pitchFamily="34" charset="0"/>
              <a:buChar char="•"/>
              <a:defRPr/>
            </a:pPr>
            <a:r>
              <a:rPr lang="es-CO" sz="2400" dirty="0"/>
              <a:t>Escuela propia</a:t>
            </a:r>
          </a:p>
          <a:p>
            <a:pPr marL="285750" indent="-285750">
              <a:buFont typeface="Arial" panose="020B0604020202020204" pitchFamily="34" charset="0"/>
              <a:buChar char="•"/>
              <a:defRPr/>
            </a:pPr>
            <a:r>
              <a:rPr lang="es-CO" sz="2400" dirty="0"/>
              <a:t>Educación intercultural</a:t>
            </a:r>
          </a:p>
        </p:txBody>
      </p:sp>
      <p:sp>
        <p:nvSpPr>
          <p:cNvPr id="62469" name="CuadroTexto 4">
            <a:extLst>
              <a:ext uri="{FF2B5EF4-FFF2-40B4-BE49-F238E27FC236}">
                <a16:creationId xmlns:a16="http://schemas.microsoft.com/office/drawing/2014/main" id="{B4CD65B6-830A-483F-A1F0-2DFE96CCD095}"/>
              </a:ext>
            </a:extLst>
          </p:cNvPr>
          <p:cNvSpPr txBox="1">
            <a:spLocks noChangeArrowheads="1"/>
          </p:cNvSpPr>
          <p:nvPr/>
        </p:nvSpPr>
        <p:spPr bwMode="auto">
          <a:xfrm>
            <a:off x="2639616" y="4797152"/>
            <a:ext cx="5993705" cy="1569660"/>
          </a:xfrm>
          <a:prstGeom prst="rect">
            <a:avLst/>
          </a:prstGeom>
          <a:ln/>
        </p:spPr>
        <p:style>
          <a:lnRef idx="2">
            <a:schemeClr val="accent3"/>
          </a:lnRef>
          <a:fillRef idx="1">
            <a:schemeClr val="lt1"/>
          </a:fillRef>
          <a:effectRef idx="0">
            <a:schemeClr val="accent3"/>
          </a:effectRef>
          <a:fontRef idx="minor">
            <a:schemeClr val="dk1"/>
          </a:fontRef>
        </p:style>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s-CO" altLang="es-CO" sz="2400" b="1" dirty="0"/>
              <a:t>¿Pedagogías insumisas o decoloniales?</a:t>
            </a:r>
          </a:p>
          <a:p>
            <a:pPr algn="ctr"/>
            <a:endParaRPr lang="es-CO" altLang="es-CO" sz="2400" b="1" dirty="0"/>
          </a:p>
          <a:p>
            <a:pPr algn="ctr"/>
            <a:r>
              <a:rPr lang="es-CO" altLang="es-CO" sz="2400" b="1" dirty="0"/>
              <a:t>¿Didácticas no </a:t>
            </a:r>
            <a:r>
              <a:rPr lang="es-CO" altLang="es-CO" sz="2400" b="1" dirty="0" err="1"/>
              <a:t>parametrales</a:t>
            </a:r>
            <a:r>
              <a:rPr lang="es-CO" altLang="es-CO" sz="2400" b="1" dirty="0"/>
              <a:t>?</a:t>
            </a:r>
          </a:p>
        </p:txBody>
      </p:sp>
      <p:pic>
        <p:nvPicPr>
          <p:cNvPr id="1026" name="Picture 2" descr="Documento No 2 Catedra de estudios afrocolombianos - Ministerio de  Educación Nacional de Colombia">
            <a:extLst>
              <a:ext uri="{FF2B5EF4-FFF2-40B4-BE49-F238E27FC236}">
                <a16:creationId xmlns:a16="http://schemas.microsoft.com/office/drawing/2014/main" id="{D1EDF1E1-A89D-40AE-8DC2-3160398B8C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45591"/>
            <a:ext cx="1927206" cy="2441128"/>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3A8C7114-E132-4A9A-B864-22200BD31233}"/>
              </a:ext>
            </a:extLst>
          </p:cNvPr>
          <p:cNvPicPr>
            <a:picLocks noChangeAspect="1"/>
          </p:cNvPicPr>
          <p:nvPr/>
        </p:nvPicPr>
        <p:blipFill>
          <a:blip r:embed="rId4"/>
          <a:stretch>
            <a:fillRect/>
          </a:stretch>
        </p:blipFill>
        <p:spPr>
          <a:xfrm>
            <a:off x="-11035" y="51559"/>
            <a:ext cx="1927206" cy="2494032"/>
          </a:xfrm>
          <a:prstGeom prst="rect">
            <a:avLst/>
          </a:prstGeom>
        </p:spPr>
      </p:pic>
      <p:pic>
        <p:nvPicPr>
          <p:cNvPr id="1028" name="Picture 4" descr="Guía pedagógica CEA by Educacion Intercultural - issuu">
            <a:extLst>
              <a:ext uri="{FF2B5EF4-FFF2-40B4-BE49-F238E27FC236}">
                <a16:creationId xmlns:a16="http://schemas.microsoft.com/office/drawing/2014/main" id="{EB2DCD22-47F7-4398-8D72-AE9838234D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33" y="4977761"/>
            <a:ext cx="1983339" cy="1860810"/>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descr="Un grupo de niños sentados en una mesa&#10;&#10;Descripción generada automáticamente con confianza media">
            <a:extLst>
              <a:ext uri="{FF2B5EF4-FFF2-40B4-BE49-F238E27FC236}">
                <a16:creationId xmlns:a16="http://schemas.microsoft.com/office/drawing/2014/main" id="{1EFA713D-C789-437A-966C-3B0CF61AC5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88571" y="-21894"/>
            <a:ext cx="2703429" cy="1518593"/>
          </a:xfrm>
          <a:prstGeom prst="rect">
            <a:avLst/>
          </a:prstGeom>
        </p:spPr>
      </p:pic>
      <p:pic>
        <p:nvPicPr>
          <p:cNvPr id="10" name="Imagen 9" descr="Imagen que contiene exterior, edificio, tejado, pasto&#10;&#10;Descripción generada automáticamente">
            <a:extLst>
              <a:ext uri="{FF2B5EF4-FFF2-40B4-BE49-F238E27FC236}">
                <a16:creationId xmlns:a16="http://schemas.microsoft.com/office/drawing/2014/main" id="{21A90035-4558-461B-8A3A-602B9B5612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79575" y="1412776"/>
            <a:ext cx="2703429" cy="1518593"/>
          </a:xfrm>
          <a:prstGeom prst="rect">
            <a:avLst/>
          </a:prstGeom>
        </p:spPr>
      </p:pic>
      <p:pic>
        <p:nvPicPr>
          <p:cNvPr id="14" name="Imagen 13" descr="Un grupo de personas sentadas alrededor de una carpa&#10;&#10;Descripción generada automáticamente con confianza media">
            <a:extLst>
              <a:ext uri="{FF2B5EF4-FFF2-40B4-BE49-F238E27FC236}">
                <a16:creationId xmlns:a16="http://schemas.microsoft.com/office/drawing/2014/main" id="{9727B315-B9AB-4935-B2FB-9A709616F1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40213" y="4869160"/>
            <a:ext cx="2651787" cy="1988840"/>
          </a:xfrm>
          <a:prstGeom prst="rect">
            <a:avLst/>
          </a:prstGeom>
        </p:spPr>
      </p:pic>
      <p:pic>
        <p:nvPicPr>
          <p:cNvPr id="16" name="Imagen 15" descr="Un grupo de niños posando para una foto&#10;&#10;Descripción generada automáticamente con confianza media">
            <a:extLst>
              <a:ext uri="{FF2B5EF4-FFF2-40B4-BE49-F238E27FC236}">
                <a16:creationId xmlns:a16="http://schemas.microsoft.com/office/drawing/2014/main" id="{3258374C-4644-49D9-8545-B035A6BFA2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79575" y="2924944"/>
            <a:ext cx="2737105" cy="2052828"/>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20203C2E-C0DC-45A1-A44E-7B6ADF691A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4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3490" name="Título 1">
            <a:extLst>
              <a:ext uri="{FF2B5EF4-FFF2-40B4-BE49-F238E27FC236}">
                <a16:creationId xmlns:a16="http://schemas.microsoft.com/office/drawing/2014/main" id="{7FBC65F3-EEA8-4759-A706-D3A6FFEDCB25}"/>
              </a:ext>
            </a:extLst>
          </p:cNvPr>
          <p:cNvSpPr>
            <a:spLocks noGrp="1"/>
          </p:cNvSpPr>
          <p:nvPr>
            <p:ph type="title"/>
          </p:nvPr>
        </p:nvSpPr>
        <p:spPr/>
        <p:txBody>
          <a:bodyPr/>
          <a:lstStyle/>
          <a:p>
            <a:endParaRPr lang="es-CO" altLang="es-CO"/>
          </a:p>
        </p:txBody>
      </p:sp>
      <p:pic>
        <p:nvPicPr>
          <p:cNvPr id="4" name="Elementos multimedia en línea 3" title="ￂ﾿De quￃﾩ color es un lￃﾡpiz de color carne? Angelica Dass, fotￃﾳgrafa">
            <a:hlinkClick r:id="" action="ppaction://media"/>
            <a:extLst>
              <a:ext uri="{FF2B5EF4-FFF2-40B4-BE49-F238E27FC236}">
                <a16:creationId xmlns:a16="http://schemas.microsoft.com/office/drawing/2014/main" id="{111296E6-DDD8-4D0B-BBB2-34426AE19E1A}"/>
              </a:ext>
            </a:extLst>
          </p:cNvPr>
          <p:cNvPicPr>
            <a:picLocks noGrp="1" noRot="1" noChangeAspect="1"/>
          </p:cNvPicPr>
          <p:nvPr>
            <p:ph idx="1"/>
            <a:videoFile r:link="rId1"/>
          </p:nvPr>
        </p:nvPicPr>
        <p:blipFill>
          <a:blip r:embed="rId4"/>
          <a:stretch>
            <a:fillRect/>
          </a:stretch>
        </p:blipFill>
        <p:spPr>
          <a:xfrm>
            <a:off x="1343025" y="1143000"/>
            <a:ext cx="9505950" cy="5345113"/>
          </a:xfrm>
        </p:spPr>
      </p:pic>
      <p:sp>
        <p:nvSpPr>
          <p:cNvPr id="63492" name="Rectángulo 1">
            <a:extLst>
              <a:ext uri="{FF2B5EF4-FFF2-40B4-BE49-F238E27FC236}">
                <a16:creationId xmlns:a16="http://schemas.microsoft.com/office/drawing/2014/main" id="{613A6C9C-8501-44E0-AA35-B01D665EDCE2}"/>
              </a:ext>
            </a:extLst>
          </p:cNvPr>
          <p:cNvSpPr>
            <a:spLocks noChangeArrowheads="1"/>
          </p:cNvSpPr>
          <p:nvPr/>
        </p:nvSpPr>
        <p:spPr bwMode="auto">
          <a:xfrm>
            <a:off x="479425" y="549275"/>
            <a:ext cx="5397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s-CO" altLang="es-CO" dirty="0"/>
              <a:t>https://www.youtube.com/watch?v=mkDqaGANaos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06E8BE03-E88F-4799-84B3-AFD26FEC64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4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5715" name="Text Box 3">
            <a:extLst>
              <a:ext uri="{FF2B5EF4-FFF2-40B4-BE49-F238E27FC236}">
                <a16:creationId xmlns:a16="http://schemas.microsoft.com/office/drawing/2014/main" id="{41EAE740-BD13-45D2-AE69-AA2E89AD34BA}"/>
              </a:ext>
            </a:extLst>
          </p:cNvPr>
          <p:cNvSpPr txBox="1">
            <a:spLocks noChangeArrowheads="1"/>
          </p:cNvSpPr>
          <p:nvPr/>
        </p:nvSpPr>
        <p:spPr bwMode="auto">
          <a:xfrm>
            <a:off x="3792538" y="4365625"/>
            <a:ext cx="4351337" cy="1446213"/>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spAutoFit/>
          </a:bodyPr>
          <a:lstStyle/>
          <a:p>
            <a:pPr algn="ctr">
              <a:defRPr/>
            </a:pPr>
            <a:r>
              <a:rPr lang="en-US" sz="4400" b="1" dirty="0">
                <a:effectLst>
                  <a:outerShdw blurRad="38100" dist="38100" dir="2700000" algn="tl">
                    <a:srgbClr val="FFFFFF"/>
                  </a:outerShdw>
                </a:effectLst>
                <a:latin typeface="Arial" charset="0"/>
              </a:rPr>
              <a:t>CULTURAS URBANAS </a:t>
            </a:r>
          </a:p>
        </p:txBody>
      </p:sp>
      <p:pic>
        <p:nvPicPr>
          <p:cNvPr id="64515" name="Picture 2">
            <a:extLst>
              <a:ext uri="{FF2B5EF4-FFF2-40B4-BE49-F238E27FC236}">
                <a16:creationId xmlns:a16="http://schemas.microsoft.com/office/drawing/2014/main" id="{89871B98-8519-4BB8-9C0B-02E1277ED8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200" y="836613"/>
            <a:ext cx="3071813" cy="279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6" name="Picture 4" descr="skinhead">
            <a:extLst>
              <a:ext uri="{FF2B5EF4-FFF2-40B4-BE49-F238E27FC236}">
                <a16:creationId xmlns:a16="http://schemas.microsoft.com/office/drawing/2014/main" id="{16D16B26-0F5A-44B8-8C49-2C63605DD9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7976" y="836613"/>
            <a:ext cx="2865437" cy="3495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Picture 6" descr="emo">
            <a:extLst>
              <a:ext uri="{FF2B5EF4-FFF2-40B4-BE49-F238E27FC236}">
                <a16:creationId xmlns:a16="http://schemas.microsoft.com/office/drawing/2014/main" id="{4CD91D7C-F48E-4FF3-B855-E92C1257BF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4563" y="3971925"/>
            <a:ext cx="1901825" cy="254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8" name="Picture 8" descr="heavy metal">
            <a:extLst>
              <a:ext uri="{FF2B5EF4-FFF2-40B4-BE49-F238E27FC236}">
                <a16:creationId xmlns:a16="http://schemas.microsoft.com/office/drawing/2014/main" id="{1D3BA705-4092-4457-AAA7-60E612BC16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43475" y="1046163"/>
            <a:ext cx="2865438"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9" name="Picture 10" descr="reggae">
            <a:extLst>
              <a:ext uri="{FF2B5EF4-FFF2-40B4-BE49-F238E27FC236}">
                <a16:creationId xmlns:a16="http://schemas.microsoft.com/office/drawing/2014/main" id="{31F7206B-96CE-45EF-83A2-075E15FBD4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38826" y="4606946"/>
            <a:ext cx="2093913"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ángulo 7">
            <a:extLst>
              <a:ext uri="{FF2B5EF4-FFF2-40B4-BE49-F238E27FC236}">
                <a16:creationId xmlns:a16="http://schemas.microsoft.com/office/drawing/2014/main" id="{E7D97E81-716F-4F96-9286-3741B6239680}"/>
              </a:ext>
            </a:extLst>
          </p:cNvPr>
          <p:cNvSpPr/>
          <p:nvPr/>
        </p:nvSpPr>
        <p:spPr>
          <a:xfrm>
            <a:off x="4079875" y="6308725"/>
            <a:ext cx="3529013" cy="54927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CO"/>
          </a:p>
        </p:txBody>
      </p:sp>
    </p:spTree>
  </p:cSld>
  <p:clrMapOvr>
    <a:masterClrMapping/>
  </p:clrMapOvr>
  <p:transition spd="med">
    <p:rand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FF451BE5-993C-49E3-A149-7613FFAEFA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4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5715" name="Text Box 3">
            <a:extLst>
              <a:ext uri="{FF2B5EF4-FFF2-40B4-BE49-F238E27FC236}">
                <a16:creationId xmlns:a16="http://schemas.microsoft.com/office/drawing/2014/main" id="{BFD2A702-ED6E-4185-8F43-D1DE652AB56E}"/>
              </a:ext>
            </a:extLst>
          </p:cNvPr>
          <p:cNvSpPr txBox="1">
            <a:spLocks noChangeArrowheads="1"/>
          </p:cNvSpPr>
          <p:nvPr/>
        </p:nvSpPr>
        <p:spPr bwMode="auto">
          <a:xfrm>
            <a:off x="4151784" y="1499332"/>
            <a:ext cx="2932162" cy="1200329"/>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square">
            <a:spAutoFit/>
          </a:bodyPr>
          <a:lstStyle/>
          <a:p>
            <a:pPr algn="ctr">
              <a:defRPr/>
            </a:pPr>
            <a:r>
              <a:rPr lang="en-US" sz="3600" b="1" dirty="0">
                <a:effectLst>
                  <a:outerShdw blurRad="38100" dist="38100" dir="2700000" algn="tl">
                    <a:srgbClr val="FFFFFF"/>
                  </a:outerShdw>
                </a:effectLst>
                <a:latin typeface="Arial" charset="0"/>
              </a:rPr>
              <a:t>LENGUA</a:t>
            </a:r>
          </a:p>
          <a:p>
            <a:pPr algn="ctr">
              <a:defRPr/>
            </a:pPr>
            <a:r>
              <a:rPr lang="en-US" sz="3600" b="1" dirty="0">
                <a:effectLst>
                  <a:outerShdw blurRad="38100" dist="38100" dir="2700000" algn="tl">
                    <a:srgbClr val="FFFFFF"/>
                  </a:outerShdw>
                </a:effectLst>
                <a:latin typeface="Arial" charset="0"/>
              </a:rPr>
              <a:t>RELIGIÓN </a:t>
            </a:r>
          </a:p>
        </p:txBody>
      </p:sp>
      <p:pic>
        <p:nvPicPr>
          <p:cNvPr id="66564" name="Picture 2" descr="Resultado de imagen para RELIGIÃN">
            <a:extLst>
              <a:ext uri="{FF2B5EF4-FFF2-40B4-BE49-F238E27FC236}">
                <a16:creationId xmlns:a16="http://schemas.microsoft.com/office/drawing/2014/main" id="{8A6A55DC-16E2-4DD1-8693-1B57ECBECF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3472" y="3284984"/>
            <a:ext cx="5317340" cy="3259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4" descr="Resultado de imagen para RELIGIÃN">
            <a:extLst>
              <a:ext uri="{FF2B5EF4-FFF2-40B4-BE49-F238E27FC236}">
                <a16:creationId xmlns:a16="http://schemas.microsoft.com/office/drawing/2014/main" id="{765CE8CE-4049-43D6-8ABC-498693D582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656" y="453211"/>
            <a:ext cx="4035128" cy="2666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Imagen 1">
            <a:extLst>
              <a:ext uri="{FF2B5EF4-FFF2-40B4-BE49-F238E27FC236}">
                <a16:creationId xmlns:a16="http://schemas.microsoft.com/office/drawing/2014/main" id="{DB7D9F56-4DCD-4486-BDC2-341E6D9C3BFF}"/>
              </a:ext>
            </a:extLst>
          </p:cNvPr>
          <p:cNvPicPr>
            <a:picLocks noChangeAspect="1"/>
          </p:cNvPicPr>
          <p:nvPr/>
        </p:nvPicPr>
        <p:blipFill>
          <a:blip r:embed="rId6"/>
          <a:stretch>
            <a:fillRect/>
          </a:stretch>
        </p:blipFill>
        <p:spPr>
          <a:xfrm>
            <a:off x="7464152" y="453211"/>
            <a:ext cx="4320479" cy="6274084"/>
          </a:xfrm>
          <a:prstGeom prst="rect">
            <a:avLst/>
          </a:prstGeom>
        </p:spPr>
      </p:pic>
    </p:spTree>
  </p:cSld>
  <p:clrMapOvr>
    <a:masterClrMapping/>
  </p:clrMapOvr>
  <p:transition spd="med">
    <p:rand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40C6A4C6-23F4-4DB9-84F0-DA73F087A0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4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5715" name="Text Box 3">
            <a:extLst>
              <a:ext uri="{FF2B5EF4-FFF2-40B4-BE49-F238E27FC236}">
                <a16:creationId xmlns:a16="http://schemas.microsoft.com/office/drawing/2014/main" id="{642BC1CB-BF88-47A4-A6D5-A48379F31BC8}"/>
              </a:ext>
            </a:extLst>
          </p:cNvPr>
          <p:cNvSpPr txBox="1">
            <a:spLocks noChangeArrowheads="1"/>
          </p:cNvSpPr>
          <p:nvPr/>
        </p:nvSpPr>
        <p:spPr bwMode="auto">
          <a:xfrm>
            <a:off x="479376" y="3825835"/>
            <a:ext cx="6120680" cy="1754326"/>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a:spAutoFit/>
          </a:bodyPr>
          <a:lstStyle/>
          <a:p>
            <a:pPr algn="ctr">
              <a:defRPr/>
            </a:pPr>
            <a:r>
              <a:rPr lang="en-US" sz="3600" b="1" dirty="0">
                <a:solidFill>
                  <a:srgbClr val="000066"/>
                </a:solidFill>
                <a:effectLst>
                  <a:outerShdw blurRad="38100" dist="38100" dir="2700000" algn="tl">
                    <a:srgbClr val="FFFFFF"/>
                  </a:outerShdw>
                </a:effectLst>
              </a:rPr>
              <a:t>3. DIVERSIDAD POR CONTEXTOS GEOGRÁFICOS </a:t>
            </a:r>
            <a:endParaRPr lang="en-US" sz="3600" b="1" dirty="0">
              <a:effectLst>
                <a:outerShdw blurRad="38100" dist="38100" dir="2700000" algn="tl">
                  <a:srgbClr val="FFFFFF"/>
                </a:outerShdw>
              </a:effectLst>
            </a:endParaRPr>
          </a:p>
        </p:txBody>
      </p:sp>
      <p:pic>
        <p:nvPicPr>
          <p:cNvPr id="68613" name="Picture 4" descr="Imagen de camara 5 158">
            <a:extLst>
              <a:ext uri="{FF2B5EF4-FFF2-40B4-BE49-F238E27FC236}">
                <a16:creationId xmlns:a16="http://schemas.microsoft.com/office/drawing/2014/main" id="{1B448D9A-252D-4557-A5B7-929B788CFD9F}"/>
              </a:ext>
            </a:extLst>
          </p:cNvPr>
          <p:cNvPicPr>
            <a:picLocks noChangeAspect="1" noChangeArrowheads="1"/>
          </p:cNvPicPr>
          <p:nvPr/>
        </p:nvPicPr>
        <p:blipFill>
          <a:blip r:embed="rId4">
            <a:lum bright="30000"/>
            <a:extLst>
              <a:ext uri="{28A0092B-C50C-407E-A947-70E740481C1C}">
                <a14:useLocalDpi xmlns:a14="http://schemas.microsoft.com/office/drawing/2010/main" val="0"/>
              </a:ext>
            </a:extLst>
          </a:blip>
          <a:srcRect l="25548" t="61806" r="6534"/>
          <a:stretch>
            <a:fillRect/>
          </a:stretch>
        </p:blipFill>
        <p:spPr bwMode="auto">
          <a:xfrm>
            <a:off x="730768" y="293589"/>
            <a:ext cx="2201862"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4" name="Picture 4" descr="Resultado de imagen para HABITANTES DE FRONTERA">
            <a:extLst>
              <a:ext uri="{FF2B5EF4-FFF2-40B4-BE49-F238E27FC236}">
                <a16:creationId xmlns:a16="http://schemas.microsoft.com/office/drawing/2014/main" id="{46EBA7A4-59E0-4C79-A82A-31B6E47029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70382" y="1413518"/>
            <a:ext cx="4358591" cy="2889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5" name="Picture 6" descr="Imagen relacionada">
            <a:extLst>
              <a:ext uri="{FF2B5EF4-FFF2-40B4-BE49-F238E27FC236}">
                <a16:creationId xmlns:a16="http://schemas.microsoft.com/office/drawing/2014/main" id="{41DDAB27-7539-49E4-8A36-2CF1D8F66E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87836" y="819150"/>
            <a:ext cx="3727340" cy="253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FF78E553-7C5E-4782-B146-9DE72EDA0D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4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6723" name="Rectangle 3">
            <a:extLst>
              <a:ext uri="{FF2B5EF4-FFF2-40B4-BE49-F238E27FC236}">
                <a16:creationId xmlns:a16="http://schemas.microsoft.com/office/drawing/2014/main" id="{1A72AA1E-AB93-4F0B-ACF1-A1E2F1D529BD}"/>
              </a:ext>
            </a:extLst>
          </p:cNvPr>
          <p:cNvSpPr>
            <a:spLocks noGrp="1" noChangeArrowheads="1"/>
          </p:cNvSpPr>
          <p:nvPr>
            <p:ph idx="1"/>
          </p:nvPr>
        </p:nvSpPr>
        <p:spPr>
          <a:xfrm>
            <a:off x="263352" y="4602163"/>
            <a:ext cx="7872875" cy="1440160"/>
          </a:xfrm>
        </p:spPr>
        <p:style>
          <a:lnRef idx="1">
            <a:schemeClr val="accent6"/>
          </a:lnRef>
          <a:fillRef idx="2">
            <a:schemeClr val="accent6"/>
          </a:fillRef>
          <a:effectRef idx="1">
            <a:schemeClr val="accent6"/>
          </a:effectRef>
          <a:fontRef idx="minor">
            <a:schemeClr val="dk1"/>
          </a:fontRef>
        </p:style>
        <p:txBody>
          <a:bodyPr>
            <a:normAutofit fontScale="92500" lnSpcReduction="20000"/>
          </a:bodyPr>
          <a:lstStyle/>
          <a:p>
            <a:pPr marL="448056" indent="-384048" algn="ctr" fontAlgn="auto">
              <a:spcAft>
                <a:spcPts val="0"/>
              </a:spcAft>
              <a:buFont typeface="Georgia" panose="02040502050405020303" pitchFamily="18" charset="0"/>
              <a:buNone/>
              <a:defRPr/>
            </a:pPr>
            <a:r>
              <a:rPr lang="es-ES" sz="3600" b="1" dirty="0"/>
              <a:t>Niños y jóvenes colombianos  que habitan las zonas rurales y de difícil acceso </a:t>
            </a:r>
          </a:p>
        </p:txBody>
      </p:sp>
      <p:sp>
        <p:nvSpPr>
          <p:cNvPr id="4" name="3 Rectángulo">
            <a:extLst>
              <a:ext uri="{FF2B5EF4-FFF2-40B4-BE49-F238E27FC236}">
                <a16:creationId xmlns:a16="http://schemas.microsoft.com/office/drawing/2014/main" id="{3C7E7D74-5926-4DCF-9CC8-EB93378DF7F0}"/>
              </a:ext>
            </a:extLst>
          </p:cNvPr>
          <p:cNvSpPr/>
          <p:nvPr/>
        </p:nvSpPr>
        <p:spPr>
          <a:xfrm>
            <a:off x="1703388" y="269875"/>
            <a:ext cx="8964612" cy="708025"/>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es-ES" sz="4000" b="1" dirty="0"/>
              <a:t>POBLACIÓN   RURAL DISPERSA </a:t>
            </a:r>
            <a:endParaRPr lang="es-CO" sz="4000" b="1" dirty="0"/>
          </a:p>
        </p:txBody>
      </p:sp>
      <p:pic>
        <p:nvPicPr>
          <p:cNvPr id="5" name="Picture 12" descr="P1010357">
            <a:extLst>
              <a:ext uri="{FF2B5EF4-FFF2-40B4-BE49-F238E27FC236}">
                <a16:creationId xmlns:a16="http://schemas.microsoft.com/office/drawing/2014/main" id="{B01617B8-7123-4F71-89DC-A45F73A21BDF}"/>
              </a:ext>
            </a:extLst>
          </p:cNvPr>
          <p:cNvPicPr>
            <a:picLocks noChangeAspect="1" noChangeArrowheads="1"/>
          </p:cNvPicPr>
          <p:nvPr/>
        </p:nvPicPr>
        <p:blipFill>
          <a:blip r:embed="rId3" cstate="print">
            <a:lum bright="10000"/>
          </a:blip>
          <a:srcRect/>
          <a:stretch>
            <a:fillRect/>
          </a:stretch>
        </p:blipFill>
        <p:spPr bwMode="auto">
          <a:xfrm>
            <a:off x="5817713" y="908720"/>
            <a:ext cx="4850289" cy="3429000"/>
          </a:xfrm>
          <a:prstGeom prst="ellipse">
            <a:avLst/>
          </a:prstGeom>
          <a:ln>
            <a:noFill/>
          </a:ln>
          <a:effectLst>
            <a:softEdge rad="112500"/>
          </a:effectLst>
        </p:spPr>
      </p:pic>
      <p:pic>
        <p:nvPicPr>
          <p:cNvPr id="70664" name="Picture 6" descr="En primer semestre de 2012, Armenia acogió 7.637 víctimas del conflicto ">
            <a:extLst>
              <a:ext uri="{FF2B5EF4-FFF2-40B4-BE49-F238E27FC236}">
                <a16:creationId xmlns:a16="http://schemas.microsoft.com/office/drawing/2014/main" id="{CC2456B4-0A6A-4BEF-A15B-949E0CB222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6113" y="1481138"/>
            <a:ext cx="3927475" cy="261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000" fill="hold"/>
                                        <p:tgtEl>
                                          <p:spTgt spid="5"/>
                                        </p:tgtEl>
                                        <p:attrNameLst>
                                          <p:attrName>ppt_w</p:attrName>
                                        </p:attrNameLst>
                                      </p:cBhvr>
                                      <p:tavLst>
                                        <p:tav tm="0">
                                          <p:val>
                                            <p:fltVal val="0"/>
                                          </p:val>
                                        </p:tav>
                                        <p:tav tm="100000">
                                          <p:val>
                                            <p:strVal val="#ppt_w"/>
                                          </p:val>
                                        </p:tav>
                                      </p:tavLst>
                                    </p:anim>
                                    <p:anim calcmode="lin" valueType="num">
                                      <p:cBhvr>
                                        <p:cTn id="8" dur="2000" fill="hold"/>
                                        <p:tgtEl>
                                          <p:spTgt spid="5"/>
                                        </p:tgtEl>
                                        <p:attrNameLst>
                                          <p:attrName>ppt_h</p:attrName>
                                        </p:attrNameLst>
                                      </p:cBhvr>
                                      <p:tavLst>
                                        <p:tav tm="0">
                                          <p:val>
                                            <p:fltVal val="0"/>
                                          </p:val>
                                        </p:tav>
                                        <p:tav tm="100000">
                                          <p:val>
                                            <p:strVal val="#ppt_h"/>
                                          </p:val>
                                        </p:tav>
                                      </p:tavLst>
                                    </p:anim>
                                    <p:animEffect transition="in" filter="fade">
                                      <p:cBhvr>
                                        <p:cTn id="9"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A4544F-F65D-496F-9133-72BBB759A3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4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 name="Title 1">
            <a:extLst>
              <a:ext uri="{FF2B5EF4-FFF2-40B4-BE49-F238E27FC236}">
                <a16:creationId xmlns:a16="http://schemas.microsoft.com/office/drawing/2014/main" id="{AD416E73-AC7A-4B01-8813-6A632BBC0CE8}"/>
              </a:ext>
            </a:extLst>
          </p:cNvPr>
          <p:cNvSpPr>
            <a:spLocks noGrp="1"/>
          </p:cNvSpPr>
          <p:nvPr>
            <p:ph type="title"/>
          </p:nvPr>
        </p:nvSpPr>
        <p:spPr>
          <a:xfrm>
            <a:off x="6456040" y="908720"/>
            <a:ext cx="5328592" cy="1066800"/>
          </a:xfrm>
        </p:spPr>
        <p:txBody>
          <a:bodyPr/>
          <a:lstStyle/>
          <a:p>
            <a:r>
              <a:rPr lang="en-US" dirty="0" err="1"/>
              <a:t>Escolares</a:t>
            </a:r>
            <a:r>
              <a:rPr lang="en-US" dirty="0"/>
              <a:t> campesinos</a:t>
            </a:r>
          </a:p>
        </p:txBody>
      </p:sp>
      <p:sp>
        <p:nvSpPr>
          <p:cNvPr id="71683" name="Marcador de contenido 2">
            <a:extLst>
              <a:ext uri="{FF2B5EF4-FFF2-40B4-BE49-F238E27FC236}">
                <a16:creationId xmlns:a16="http://schemas.microsoft.com/office/drawing/2014/main" id="{BC801E6A-A4A7-4FD1-AB2B-1E55C33562D3}"/>
              </a:ext>
            </a:extLst>
          </p:cNvPr>
          <p:cNvSpPr>
            <a:spLocks noGrp="1"/>
          </p:cNvSpPr>
          <p:nvPr>
            <p:ph sz="half" idx="1"/>
          </p:nvPr>
        </p:nvSpPr>
        <p:spPr>
          <a:xfrm>
            <a:off x="387054" y="3733436"/>
            <a:ext cx="5384800" cy="2770324"/>
          </a:xfrm>
        </p:spPr>
        <p:txBody>
          <a:bodyPr wrap="square" anchor="t">
            <a:normAutofit/>
          </a:bodyPr>
          <a:lstStyle/>
          <a:p>
            <a:r>
              <a:rPr lang="es-CO" altLang="es-CO" sz="2400" dirty="0"/>
              <a:t>¿Riesgos del camino?</a:t>
            </a:r>
          </a:p>
          <a:p>
            <a:r>
              <a:rPr lang="es-CO" altLang="es-CO" sz="2400" dirty="0"/>
              <a:t>Poblaciones flotantes</a:t>
            </a:r>
          </a:p>
          <a:p>
            <a:r>
              <a:rPr lang="es-CO" altLang="es-CO" sz="2400" dirty="0"/>
              <a:t>Altas tasas de analfabetismo</a:t>
            </a:r>
          </a:p>
          <a:p>
            <a:r>
              <a:rPr lang="es-CO" altLang="es-CO" sz="2400" dirty="0"/>
              <a:t>Ausencia de hay conectividad – libros – bibliotecas</a:t>
            </a:r>
          </a:p>
          <a:p>
            <a:r>
              <a:rPr lang="es-CO" altLang="es-CO" sz="2400" dirty="0"/>
              <a:t>Expectativas académicas bajas</a:t>
            </a:r>
          </a:p>
          <a:p>
            <a:endParaRPr lang="es-CO" altLang="es-CO" sz="2400" dirty="0"/>
          </a:p>
          <a:p>
            <a:endParaRPr lang="es-CO" altLang="es-CO" sz="2400" dirty="0"/>
          </a:p>
        </p:txBody>
      </p:sp>
      <p:pic>
        <p:nvPicPr>
          <p:cNvPr id="3" name="Imagen 2" descr="Un jardín de una casa&#10;&#10;Descripción generada automáticamente con confianza media">
            <a:extLst>
              <a:ext uri="{FF2B5EF4-FFF2-40B4-BE49-F238E27FC236}">
                <a16:creationId xmlns:a16="http://schemas.microsoft.com/office/drawing/2014/main" id="{E95FA883-C26B-4A21-9B9A-5E450A41F25B}"/>
              </a:ext>
            </a:extLst>
          </p:cNvPr>
          <p:cNvPicPr>
            <a:picLocks noChangeAspect="1"/>
          </p:cNvPicPr>
          <p:nvPr/>
        </p:nvPicPr>
        <p:blipFill rotWithShape="1">
          <a:blip r:embed="rId3">
            <a:extLst>
              <a:ext uri="{28A0092B-C50C-407E-A947-70E740481C1C}">
                <a14:useLocalDpi xmlns:a14="http://schemas.microsoft.com/office/drawing/2010/main" val="0"/>
              </a:ext>
            </a:extLst>
          </a:blip>
          <a:srcRect l="921" r="32154" b="-2"/>
          <a:stretch/>
        </p:blipFill>
        <p:spPr>
          <a:xfrm>
            <a:off x="6197600" y="2249425"/>
            <a:ext cx="5994400" cy="4603871"/>
          </a:xfrm>
          <a:prstGeom prst="rect">
            <a:avLst/>
          </a:prstGeom>
          <a:noFill/>
        </p:spPr>
      </p:pic>
      <p:pic>
        <p:nvPicPr>
          <p:cNvPr id="5" name="Imagen 4" descr="Un grupo de personas alrededor de una mesa&#10;&#10;Descripción generada automáticamente con confianza media">
            <a:extLst>
              <a:ext uri="{FF2B5EF4-FFF2-40B4-BE49-F238E27FC236}">
                <a16:creationId xmlns:a16="http://schemas.microsoft.com/office/drawing/2014/main" id="{4F6D7032-2D63-496E-B50E-7EDECACD15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704"/>
            <a:ext cx="6197600" cy="3481368"/>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8B838F0A-5D18-4ABB-AFD1-4AE1E574FD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4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3730" name="Título 1">
            <a:extLst>
              <a:ext uri="{FF2B5EF4-FFF2-40B4-BE49-F238E27FC236}">
                <a16:creationId xmlns:a16="http://schemas.microsoft.com/office/drawing/2014/main" id="{A8D88925-4548-4E9F-9CF8-487EA6199912}"/>
              </a:ext>
            </a:extLst>
          </p:cNvPr>
          <p:cNvSpPr>
            <a:spLocks noGrp="1"/>
          </p:cNvSpPr>
          <p:nvPr>
            <p:ph type="title"/>
          </p:nvPr>
        </p:nvSpPr>
        <p:spPr>
          <a:xfrm>
            <a:off x="508483" y="908720"/>
            <a:ext cx="4579403" cy="1066800"/>
          </a:xfrm>
          <a:ln>
            <a:solidFill>
              <a:schemeClr val="tx1"/>
            </a:solidFill>
            <a:miter lim="800000"/>
            <a:headEnd/>
            <a:tailEnd/>
          </a:ln>
        </p:spPr>
        <p:txBody>
          <a:bodyPr/>
          <a:lstStyle/>
          <a:p>
            <a:pPr algn="ctr"/>
            <a:r>
              <a:rPr lang="es-CO" altLang="es-CO"/>
              <a:t>Atención educativa</a:t>
            </a:r>
          </a:p>
        </p:txBody>
      </p:sp>
      <p:sp>
        <p:nvSpPr>
          <p:cNvPr id="3" name="Marcador de contenido 2">
            <a:extLst>
              <a:ext uri="{FF2B5EF4-FFF2-40B4-BE49-F238E27FC236}">
                <a16:creationId xmlns:a16="http://schemas.microsoft.com/office/drawing/2014/main" id="{A16734C0-6154-4458-AAAE-619386EA674C}"/>
              </a:ext>
            </a:extLst>
          </p:cNvPr>
          <p:cNvSpPr>
            <a:spLocks noGrp="1"/>
          </p:cNvSpPr>
          <p:nvPr>
            <p:ph idx="1"/>
          </p:nvPr>
        </p:nvSpPr>
        <p:spPr>
          <a:xfrm>
            <a:off x="407368" y="2490081"/>
            <a:ext cx="4680519" cy="4107271"/>
          </a:xfrm>
          <a:ln>
            <a:solidFill>
              <a:schemeClr val="tx1"/>
            </a:solidFill>
          </a:ln>
        </p:spPr>
        <p:txBody>
          <a:bodyPr/>
          <a:lstStyle/>
          <a:p>
            <a:pPr>
              <a:defRPr/>
            </a:pPr>
            <a:r>
              <a:rPr lang="es-CO" sz="2400" dirty="0"/>
              <a:t>Escuela Nueva</a:t>
            </a:r>
          </a:p>
          <a:p>
            <a:pPr>
              <a:defRPr/>
            </a:pPr>
            <a:r>
              <a:rPr lang="es-CO" sz="2400" dirty="0" err="1"/>
              <a:t>Postprimaria</a:t>
            </a:r>
            <a:r>
              <a:rPr lang="es-CO" sz="2400" dirty="0"/>
              <a:t> rural</a:t>
            </a:r>
          </a:p>
          <a:p>
            <a:pPr>
              <a:defRPr/>
            </a:pPr>
            <a:r>
              <a:rPr lang="es-CO" sz="2400" dirty="0"/>
              <a:t>Educación media rural</a:t>
            </a:r>
          </a:p>
          <a:p>
            <a:pPr marL="457200" indent="-457200">
              <a:buFont typeface="Arial" panose="020B0604020202020204" pitchFamily="34" charset="0"/>
              <a:buChar char="•"/>
              <a:defRPr/>
            </a:pPr>
            <a:r>
              <a:rPr lang="es-CO" sz="2400" dirty="0">
                <a:effectLst>
                  <a:outerShdw blurRad="38100" dist="38100" dir="2700000" algn="tl">
                    <a:srgbClr val="FFFFFF"/>
                  </a:outerShdw>
                </a:effectLst>
              </a:rPr>
              <a:t>Bachillerato en Bienestar Rural</a:t>
            </a:r>
          </a:p>
          <a:p>
            <a:pPr marL="457200" indent="-457200">
              <a:buFont typeface="Arial" panose="020B0604020202020204" pitchFamily="34" charset="0"/>
              <a:buChar char="•"/>
              <a:defRPr/>
            </a:pPr>
            <a:r>
              <a:rPr lang="es-CO" sz="2400" dirty="0">
                <a:effectLst>
                  <a:outerShdw blurRad="38100" dist="38100" dir="2700000" algn="tl">
                    <a:srgbClr val="FFFFFF"/>
                  </a:outerShdw>
                </a:effectLst>
              </a:rPr>
              <a:t>S.A.T Sistema de aprendizaje tutorial</a:t>
            </a:r>
          </a:p>
          <a:p>
            <a:pPr marL="457200" indent="-457200">
              <a:buFont typeface="Arial" panose="020B0604020202020204" pitchFamily="34" charset="0"/>
              <a:buChar char="•"/>
              <a:defRPr/>
            </a:pPr>
            <a:r>
              <a:rPr lang="es-CO" sz="2400" dirty="0">
                <a:effectLst>
                  <a:outerShdw blurRad="38100" dist="38100" dir="2700000" algn="tl">
                    <a:srgbClr val="FFFFFF"/>
                  </a:outerShdw>
                </a:effectLst>
              </a:rPr>
              <a:t>Telesecundaria</a:t>
            </a:r>
          </a:p>
          <a:p>
            <a:pPr>
              <a:defRPr/>
            </a:pPr>
            <a:endParaRPr lang="es-CO" sz="2400" dirty="0"/>
          </a:p>
          <a:p>
            <a:pPr>
              <a:defRPr/>
            </a:pPr>
            <a:endParaRPr lang="es-CO" sz="2400" dirty="0"/>
          </a:p>
          <a:p>
            <a:pPr>
              <a:defRPr/>
            </a:pPr>
            <a:endParaRPr lang="es-CO" sz="2400" dirty="0"/>
          </a:p>
        </p:txBody>
      </p:sp>
      <p:pic>
        <p:nvPicPr>
          <p:cNvPr id="73732" name="Picture 5" descr="Escuela Nueva, Colombia – MAPEAL">
            <a:extLst>
              <a:ext uri="{FF2B5EF4-FFF2-40B4-BE49-F238E27FC236}">
                <a16:creationId xmlns:a16="http://schemas.microsoft.com/office/drawing/2014/main" id="{5A02C8A0-5B7C-42A7-A724-8C29FFB736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5920" y="4149080"/>
            <a:ext cx="2963916" cy="2448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Imagen 1">
            <a:extLst>
              <a:ext uri="{FF2B5EF4-FFF2-40B4-BE49-F238E27FC236}">
                <a16:creationId xmlns:a16="http://schemas.microsoft.com/office/drawing/2014/main" id="{14BD44C4-7E76-4657-AFC2-6832FBE5AC48}"/>
              </a:ext>
            </a:extLst>
          </p:cNvPr>
          <p:cNvPicPr>
            <a:picLocks noChangeAspect="1"/>
          </p:cNvPicPr>
          <p:nvPr/>
        </p:nvPicPr>
        <p:blipFill rotWithShape="1">
          <a:blip r:embed="rId4"/>
          <a:srcRect l="11019"/>
          <a:stretch/>
        </p:blipFill>
        <p:spPr>
          <a:xfrm>
            <a:off x="6143592" y="548680"/>
            <a:ext cx="5256584" cy="3318441"/>
          </a:xfrm>
          <a:prstGeom prst="rect">
            <a:avLst/>
          </a:prstGeom>
        </p:spPr>
      </p:pic>
      <p:pic>
        <p:nvPicPr>
          <p:cNvPr id="5" name="Imagen 4" descr="Imagen que contiene texto, interior&#10;&#10;Descripción generada automáticamente">
            <a:extLst>
              <a:ext uri="{FF2B5EF4-FFF2-40B4-BE49-F238E27FC236}">
                <a16:creationId xmlns:a16="http://schemas.microsoft.com/office/drawing/2014/main" id="{8C5678A1-BF9B-4B5D-9B3B-137417B2CE0C}"/>
              </a:ext>
            </a:extLst>
          </p:cNvPr>
          <p:cNvPicPr>
            <a:picLocks noChangeAspect="1"/>
          </p:cNvPicPr>
          <p:nvPr/>
        </p:nvPicPr>
        <p:blipFill rotWithShape="1">
          <a:blip r:embed="rId5">
            <a:extLst>
              <a:ext uri="{28A0092B-C50C-407E-A947-70E740481C1C}">
                <a14:useLocalDpi xmlns:a14="http://schemas.microsoft.com/office/drawing/2010/main" val="0"/>
              </a:ext>
            </a:extLst>
          </a:blip>
          <a:srcRect l="12201" r="2161"/>
          <a:stretch/>
        </p:blipFill>
        <p:spPr>
          <a:xfrm>
            <a:off x="8436260" y="4149080"/>
            <a:ext cx="3622780" cy="2376264"/>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C11CDFD8-E73A-41CA-8C62-548D3C63B4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4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1 Título">
            <a:extLst>
              <a:ext uri="{FF2B5EF4-FFF2-40B4-BE49-F238E27FC236}">
                <a16:creationId xmlns:a16="http://schemas.microsoft.com/office/drawing/2014/main" id="{5F7B12E3-B068-4A35-994F-8DFCCF72515F}"/>
              </a:ext>
            </a:extLst>
          </p:cNvPr>
          <p:cNvSpPr txBox="1">
            <a:spLocks/>
          </p:cNvSpPr>
          <p:nvPr/>
        </p:nvSpPr>
        <p:spPr>
          <a:xfrm>
            <a:off x="609600" y="4483100"/>
            <a:ext cx="2808288" cy="2160588"/>
          </a:xfrm>
          <a:prstGeom prst="rect">
            <a:avLst/>
          </a:prstGeom>
        </p:spPr>
        <p:style>
          <a:lnRef idx="2">
            <a:schemeClr val="dk1"/>
          </a:lnRef>
          <a:fillRef idx="1">
            <a:schemeClr val="lt1"/>
          </a:fillRef>
          <a:effectRef idx="0">
            <a:schemeClr val="dk1"/>
          </a:effectRef>
          <a:fontRef idx="minor">
            <a:schemeClr val="dk1"/>
          </a:fontRef>
        </p:style>
        <p:txBody>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06542" algn="ctr" rtl="0" fontAlgn="base">
              <a:spcBef>
                <a:spcPct val="0"/>
              </a:spcBef>
              <a:spcAft>
                <a:spcPct val="0"/>
              </a:spcAft>
              <a:defRPr sz="3900">
                <a:solidFill>
                  <a:schemeClr val="tx1"/>
                </a:solidFill>
                <a:latin typeface="Calibri" pitchFamily="34" charset="0"/>
              </a:defRPr>
            </a:lvl6pPr>
            <a:lvl7pPr marL="813084" algn="ctr" rtl="0" fontAlgn="base">
              <a:spcBef>
                <a:spcPct val="0"/>
              </a:spcBef>
              <a:spcAft>
                <a:spcPct val="0"/>
              </a:spcAft>
              <a:defRPr sz="3900">
                <a:solidFill>
                  <a:schemeClr val="tx1"/>
                </a:solidFill>
                <a:latin typeface="Calibri" pitchFamily="34" charset="0"/>
              </a:defRPr>
            </a:lvl7pPr>
            <a:lvl8pPr marL="1219627" algn="ctr" rtl="0" fontAlgn="base">
              <a:spcBef>
                <a:spcPct val="0"/>
              </a:spcBef>
              <a:spcAft>
                <a:spcPct val="0"/>
              </a:spcAft>
              <a:defRPr sz="3900">
                <a:solidFill>
                  <a:schemeClr val="tx1"/>
                </a:solidFill>
                <a:latin typeface="Calibri" pitchFamily="34" charset="0"/>
              </a:defRPr>
            </a:lvl8pPr>
            <a:lvl9pPr marL="1626169" algn="ctr" rtl="0" fontAlgn="base">
              <a:spcBef>
                <a:spcPct val="0"/>
              </a:spcBef>
              <a:spcAft>
                <a:spcPct val="0"/>
              </a:spcAft>
              <a:defRPr sz="3900">
                <a:solidFill>
                  <a:schemeClr val="tx1"/>
                </a:solidFill>
                <a:latin typeface="Calibri" pitchFamily="34" charset="0"/>
              </a:defRPr>
            </a:lvl9pPr>
          </a:lstStyle>
          <a:p>
            <a:pPr>
              <a:defRPr/>
            </a:pPr>
            <a:r>
              <a:rPr lang="es-CO" sz="3600" b="1" dirty="0">
                <a:ea typeface="ＭＳ Ｐゴシック" pitchFamily="34" charset="-128"/>
              </a:rPr>
              <a:t>HABITANTES DE FRONTERA</a:t>
            </a:r>
          </a:p>
        </p:txBody>
      </p:sp>
      <p:pic>
        <p:nvPicPr>
          <p:cNvPr id="74755" name="Picture 65">
            <a:extLst>
              <a:ext uri="{FF2B5EF4-FFF2-40B4-BE49-F238E27FC236}">
                <a16:creationId xmlns:a16="http://schemas.microsoft.com/office/drawing/2014/main" id="{271988CE-4924-4AAD-92DA-A8C02F3034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788" y="736600"/>
            <a:ext cx="4392612"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6" name="Picture 67">
            <a:extLst>
              <a:ext uri="{FF2B5EF4-FFF2-40B4-BE49-F238E27FC236}">
                <a16:creationId xmlns:a16="http://schemas.microsoft.com/office/drawing/2014/main" id="{DC6B37CC-0CF8-4B35-B6E6-8CB6AE7F8D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3500" y="1031875"/>
            <a:ext cx="3986213"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2 Marcador de contenido">
            <a:extLst>
              <a:ext uri="{FF2B5EF4-FFF2-40B4-BE49-F238E27FC236}">
                <a16:creationId xmlns:a16="http://schemas.microsoft.com/office/drawing/2014/main" id="{1523847B-BC1E-4FD3-81FE-854D1EB516BF}"/>
              </a:ext>
            </a:extLst>
          </p:cNvPr>
          <p:cNvSpPr txBox="1">
            <a:spLocks/>
          </p:cNvSpPr>
          <p:nvPr/>
        </p:nvSpPr>
        <p:spPr bwMode="auto">
          <a:xfrm>
            <a:off x="4763854" y="4041391"/>
            <a:ext cx="5688632" cy="2592288"/>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lIns="91439" rIns="91439"/>
          <a:lstStyle/>
          <a:p>
            <a:pPr algn="ctr">
              <a:spcBef>
                <a:spcPct val="20000"/>
              </a:spcBef>
              <a:buFont typeface="Arial" charset="0"/>
              <a:buNone/>
              <a:defRPr/>
            </a:pPr>
            <a:r>
              <a:rPr lang="es-ES" sz="2772" b="1" dirty="0">
                <a:ea typeface="ＭＳ Ｐゴシック" charset="0"/>
                <a:cs typeface="ＭＳ Ｐゴシック" charset="0"/>
              </a:rPr>
              <a:t>Población fronteriza y de regiones apartadas con particularidades culturales propias  que influyen en las nociones de identidad regional y nacional</a:t>
            </a:r>
          </a:p>
          <a:p>
            <a:pPr algn="ctr">
              <a:spcBef>
                <a:spcPct val="20000"/>
              </a:spcBef>
              <a:buFont typeface="Arial" charset="0"/>
              <a:buNone/>
              <a:defRPr/>
            </a:pPr>
            <a:endParaRPr lang="es-ES" sz="2772" b="1" dirty="0">
              <a:ea typeface="ＭＳ Ｐゴシック" charset="0"/>
              <a:cs typeface="ＭＳ Ｐゴシック" charset="0"/>
            </a:endParaRPr>
          </a:p>
        </p:txBody>
      </p:sp>
    </p:spTree>
  </p:cSld>
  <p:clrMapOvr>
    <a:masterClrMapping/>
  </p:clrMapOvr>
  <p:transition spd="med">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61255073-ADD0-4BEB-83F7-3F53643787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80" y="3347"/>
            <a:ext cx="12192000" cy="6854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a:extLst>
              <a:ext uri="{FF2B5EF4-FFF2-40B4-BE49-F238E27FC236}">
                <a16:creationId xmlns:a16="http://schemas.microsoft.com/office/drawing/2014/main" id="{A6CCC5FA-1606-4FAB-B68C-44252DE6D2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358"/>
          <a:stretch>
            <a:fillRect/>
          </a:stretch>
        </p:blipFill>
        <p:spPr bwMode="auto">
          <a:xfrm>
            <a:off x="479376" y="1215455"/>
            <a:ext cx="2941637" cy="230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6 Nube">
            <a:extLst>
              <a:ext uri="{FF2B5EF4-FFF2-40B4-BE49-F238E27FC236}">
                <a16:creationId xmlns:a16="http://schemas.microsoft.com/office/drawing/2014/main" id="{22BE5F60-98EA-4B7B-B7FE-3567DA81EDB2}"/>
              </a:ext>
            </a:extLst>
          </p:cNvPr>
          <p:cNvSpPr/>
          <p:nvPr/>
        </p:nvSpPr>
        <p:spPr>
          <a:xfrm>
            <a:off x="1847529" y="313754"/>
            <a:ext cx="8675687" cy="6416676"/>
          </a:xfrm>
          <a:prstGeom prst="cloud">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endParaRPr lang="es-CO" sz="2079" b="1" i="1" dirty="0"/>
          </a:p>
          <a:p>
            <a:pPr algn="ctr" eaLnBrk="1" hangingPunct="1">
              <a:defRPr/>
            </a:pPr>
            <a:endParaRPr lang="es-CO" sz="2079" b="1" i="1" dirty="0"/>
          </a:p>
          <a:p>
            <a:pPr algn="ctr" eaLnBrk="1" hangingPunct="1">
              <a:defRPr/>
            </a:pPr>
            <a:endParaRPr lang="es-CO" sz="2079" b="1" i="1" dirty="0"/>
          </a:p>
          <a:p>
            <a:pPr algn="ctr" eaLnBrk="1" hangingPunct="1">
              <a:defRPr/>
            </a:pPr>
            <a:endParaRPr lang="es-CO" sz="2079" b="1" i="1" dirty="0"/>
          </a:p>
          <a:p>
            <a:pPr algn="ctr" eaLnBrk="1" hangingPunct="1">
              <a:defRPr/>
            </a:pPr>
            <a:r>
              <a:rPr lang="es-CO" sz="2252" b="1" i="1" dirty="0"/>
              <a:t>    </a:t>
            </a:r>
            <a:endParaRPr lang="es-CO" sz="1819" b="1" dirty="0"/>
          </a:p>
          <a:p>
            <a:pPr algn="ctr" eaLnBrk="1" hangingPunct="1">
              <a:defRPr/>
            </a:pPr>
            <a:endParaRPr lang="es-CO" sz="1819" dirty="0"/>
          </a:p>
        </p:txBody>
      </p:sp>
      <p:sp>
        <p:nvSpPr>
          <p:cNvPr id="9221" name="7 CuadroTexto">
            <a:extLst>
              <a:ext uri="{FF2B5EF4-FFF2-40B4-BE49-F238E27FC236}">
                <a16:creationId xmlns:a16="http://schemas.microsoft.com/office/drawing/2014/main" id="{AD7564FE-A64B-46C1-B1D2-8C86E2F6F92F}"/>
              </a:ext>
            </a:extLst>
          </p:cNvPr>
          <p:cNvSpPr txBox="1">
            <a:spLocks noChangeArrowheads="1"/>
          </p:cNvSpPr>
          <p:nvPr/>
        </p:nvSpPr>
        <p:spPr bwMode="auto">
          <a:xfrm>
            <a:off x="2495550" y="947738"/>
            <a:ext cx="7110413" cy="5851525"/>
          </a:xfrm>
          <a:prstGeom prst="rect">
            <a:avLst/>
          </a:prstGeom>
          <a:noFill/>
          <a:ln>
            <a:noFill/>
          </a:ln>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r>
              <a:rPr lang="es-CO" sz="2500" b="1" i="1" dirty="0">
                <a:latin typeface="Arial Narrow" panose="020B0606020202030204" pitchFamily="34" charset="0"/>
              </a:rPr>
              <a:t>La diversidad de género, los nuevos papeles y responsabilidades  de la mujer, los movimientos migratorios, el mestizaje, las personas excepcionales o con discapacidad, etc., son manifestaciones  y valores que las generaciones más jóvenes están viviendo como un nuevo modelo cultural, no asumido aún por gran parte de las generaciones  mayores. Un nuevo mundo con un nuevo modelo cultural y educativo que les va a permitir otra dimensión en la libertad sexual, afectiva, relacional, una nueva </a:t>
            </a:r>
            <a:r>
              <a:rPr lang="es-CO" sz="2500" b="1" i="1" dirty="0" err="1">
                <a:latin typeface="Arial Narrow" panose="020B0606020202030204" pitchFamily="34" charset="0"/>
              </a:rPr>
              <a:t>reconceptualización</a:t>
            </a:r>
            <a:r>
              <a:rPr lang="es-CO" sz="2500" b="1" i="1" dirty="0">
                <a:latin typeface="Arial Narrow" panose="020B0606020202030204" pitchFamily="34" charset="0"/>
              </a:rPr>
              <a:t> de la familia, la Institución educativa y de la sociedad      en general. </a:t>
            </a:r>
          </a:p>
          <a:p>
            <a:pPr algn="ctr" eaLnBrk="1" hangingPunct="1">
              <a:defRPr/>
            </a:pPr>
            <a:r>
              <a:rPr lang="es-CO" sz="2500" b="1" i="1" dirty="0">
                <a:latin typeface="Arial Narrow" panose="020B0606020202030204" pitchFamily="34" charset="0"/>
              </a:rPr>
              <a:t>               </a:t>
            </a:r>
          </a:p>
          <a:p>
            <a:pPr algn="ctr" eaLnBrk="1" hangingPunct="1">
              <a:defRPr/>
            </a:pPr>
            <a:r>
              <a:rPr lang="es-CO" sz="2500" b="1" i="1" dirty="0">
                <a:latin typeface="Arial Narrow" panose="020B0606020202030204" pitchFamily="34" charset="0"/>
              </a:rPr>
              <a:t>       (López Melero)</a:t>
            </a:r>
          </a:p>
          <a:p>
            <a:pPr eaLnBrk="1" hangingPunct="1">
              <a:defRPr/>
            </a:pPr>
            <a:endParaRPr lang="es-CO" sz="2425" dirty="0">
              <a:latin typeface="Arial Narrow" panose="020B0606020202030204" pitchFamily="34" charset="0"/>
            </a:endParaRPr>
          </a:p>
        </p:txBody>
      </p:sp>
      <p:pic>
        <p:nvPicPr>
          <p:cNvPr id="93188" name="Picture 4" descr="http://us.cdn3.123rf.com/168nwm/jesterarts/jesterarts0710/jesterarts071000134/1905757-un-hombre-de-naranja-en-la-pose-de-el-pensador-ponderando-una-pregunta-vease-el-signo-de-interrogaci.jpg">
            <a:extLst>
              <a:ext uri="{FF2B5EF4-FFF2-40B4-BE49-F238E27FC236}">
                <a16:creationId xmlns:a16="http://schemas.microsoft.com/office/drawing/2014/main" id="{0A6036C1-5A04-4783-B985-D537BB74C4A2}"/>
              </a:ext>
            </a:extLst>
          </p:cNvPr>
          <p:cNvPicPr>
            <a:picLocks noChangeAspect="1" noChangeArrowheads="1"/>
          </p:cNvPicPr>
          <p:nvPr/>
        </p:nvPicPr>
        <p:blipFill>
          <a:blip r:embed="rId4" cstate="print"/>
          <a:srcRect l="21303" r="15675"/>
          <a:stretch>
            <a:fillRect/>
          </a:stretch>
        </p:blipFill>
        <p:spPr bwMode="auto">
          <a:xfrm rot="393940">
            <a:off x="9294221" y="4743287"/>
            <a:ext cx="1296895" cy="2057856"/>
          </a:xfrm>
          <a:prstGeom prst="rect">
            <a:avLst/>
          </a:prstGeom>
          <a:ln>
            <a:noFill/>
          </a:ln>
          <a:effectLst>
            <a:softEdge rad="112500"/>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5F725773-6910-43E8-BD7D-F468047A6A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4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5715" name="Text Box 3">
            <a:extLst>
              <a:ext uri="{FF2B5EF4-FFF2-40B4-BE49-F238E27FC236}">
                <a16:creationId xmlns:a16="http://schemas.microsoft.com/office/drawing/2014/main" id="{07CFCAF0-5D2E-4509-9E1C-7A95FA7C2627}"/>
              </a:ext>
            </a:extLst>
          </p:cNvPr>
          <p:cNvSpPr txBox="1">
            <a:spLocks noChangeArrowheads="1"/>
          </p:cNvSpPr>
          <p:nvPr/>
        </p:nvSpPr>
        <p:spPr bwMode="auto">
          <a:xfrm>
            <a:off x="2855913" y="376238"/>
            <a:ext cx="6769100" cy="120015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spAutoFit/>
          </a:bodyPr>
          <a:lstStyle/>
          <a:p>
            <a:pPr algn="ctr">
              <a:defRPr/>
            </a:pPr>
            <a:r>
              <a:rPr lang="es-CO" sz="3600" b="1" dirty="0">
                <a:effectLst>
                  <a:outerShdw blurRad="38100" dist="38100" dir="2700000" algn="tl">
                    <a:srgbClr val="FFFFFF"/>
                  </a:outerShdw>
                </a:effectLst>
                <a:latin typeface="Arial" panose="020B0604020202020204" pitchFamily="34" charset="0"/>
                <a:cs typeface="Arial" panose="020B0604020202020204" pitchFamily="34" charset="0"/>
              </a:rPr>
              <a:t> 4. DIVERSIDAD POR CONDICIONES </a:t>
            </a:r>
            <a:r>
              <a:rPr lang="es-CO" sz="3600" b="1" dirty="0">
                <a:latin typeface="Arial" panose="020B0604020202020204" pitchFamily="34" charset="0"/>
                <a:ea typeface="Calibri" panose="020F0502020204030204" pitchFamily="34" charset="0"/>
                <a:cs typeface="Arial" panose="020B0604020202020204" pitchFamily="34" charset="0"/>
              </a:rPr>
              <a:t>SOCIALES</a:t>
            </a:r>
            <a:endParaRPr lang="es-CO" sz="3600" b="1" dirty="0">
              <a:effectLst>
                <a:outerShdw blurRad="38100" dist="38100" dir="2700000" algn="tl">
                  <a:srgbClr val="FFFFFF"/>
                </a:outerShdw>
              </a:effectLst>
              <a:latin typeface="Arial" panose="020B0604020202020204" pitchFamily="34" charset="0"/>
              <a:cs typeface="Arial" panose="020B0604020202020204" pitchFamily="34" charset="0"/>
            </a:endParaRPr>
          </a:p>
        </p:txBody>
      </p:sp>
      <p:pic>
        <p:nvPicPr>
          <p:cNvPr id="79875" name="Picture 2" descr="Resultado de imagen para victimas del conflicto armado">
            <a:extLst>
              <a:ext uri="{FF2B5EF4-FFF2-40B4-BE49-F238E27FC236}">
                <a16:creationId xmlns:a16="http://schemas.microsoft.com/office/drawing/2014/main" id="{F19E7842-960D-4CEC-A18D-65A017BCAA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9479" y="2388232"/>
            <a:ext cx="3664518" cy="207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6" name="Picture 4" descr="Resultado de imagen para JOVENES EN RIESGO SOCIAL">
            <a:extLst>
              <a:ext uri="{FF2B5EF4-FFF2-40B4-BE49-F238E27FC236}">
                <a16:creationId xmlns:a16="http://schemas.microsoft.com/office/drawing/2014/main" id="{034C1AC0-00A1-4F87-B2CA-64EA4345B4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1414" r="20863"/>
          <a:stretch>
            <a:fillRect/>
          </a:stretch>
        </p:blipFill>
        <p:spPr bwMode="auto">
          <a:xfrm>
            <a:off x="8471842" y="1978265"/>
            <a:ext cx="2952750" cy="245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4" descr="Imagen premiada1">
            <a:extLst>
              <a:ext uri="{FF2B5EF4-FFF2-40B4-BE49-F238E27FC236}">
                <a16:creationId xmlns:a16="http://schemas.microsoft.com/office/drawing/2014/main" id="{18BC0949-E682-465A-BBE0-4BB37FF040F6}"/>
              </a:ext>
            </a:extLst>
          </p:cNvPr>
          <p:cNvPicPr>
            <a:picLocks noChangeAspect="1" noChangeArrowheads="1"/>
          </p:cNvPicPr>
          <p:nvPr/>
        </p:nvPicPr>
        <p:blipFill>
          <a:blip r:embed="rId6" cstate="print"/>
          <a:srcRect/>
          <a:stretch>
            <a:fillRect/>
          </a:stretch>
        </p:blipFill>
        <p:spPr bwMode="auto">
          <a:xfrm>
            <a:off x="407368" y="1606400"/>
            <a:ext cx="2581452" cy="2078188"/>
          </a:xfrm>
          <a:prstGeom prst="rect">
            <a:avLst/>
          </a:prstGeom>
          <a:ln>
            <a:noFill/>
          </a:ln>
          <a:effectLst>
            <a:softEdge rad="112500"/>
          </a:effectLst>
        </p:spPr>
      </p:pic>
      <p:pic>
        <p:nvPicPr>
          <p:cNvPr id="79878" name="Picture 8">
            <a:extLst>
              <a:ext uri="{FF2B5EF4-FFF2-40B4-BE49-F238E27FC236}">
                <a16:creationId xmlns:a16="http://schemas.microsoft.com/office/drawing/2014/main" id="{147B020B-0CF5-47F0-A261-1CEAA8DA9B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800" y="4365104"/>
            <a:ext cx="3263573" cy="2158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1ACAAFBD-6C9F-43EF-9487-A50F287DD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4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3 Diagrama">
            <a:extLst>
              <a:ext uri="{FF2B5EF4-FFF2-40B4-BE49-F238E27FC236}">
                <a16:creationId xmlns:a16="http://schemas.microsoft.com/office/drawing/2014/main" id="{3A026822-0C20-492F-A3F2-2D1F1561DC10}"/>
              </a:ext>
            </a:extLst>
          </p:cNvPr>
          <p:cNvGraphicFramePr/>
          <p:nvPr>
            <p:extLst>
              <p:ext uri="{D42A27DB-BD31-4B8C-83A1-F6EECF244321}">
                <p14:modId xmlns:p14="http://schemas.microsoft.com/office/powerpoint/2010/main" val="793835192"/>
              </p:ext>
            </p:extLst>
          </p:nvPr>
        </p:nvGraphicFramePr>
        <p:xfrm>
          <a:off x="551385" y="723900"/>
          <a:ext cx="11233248" cy="55134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1923" name="Picture 4">
            <a:extLst>
              <a:ext uri="{FF2B5EF4-FFF2-40B4-BE49-F238E27FC236}">
                <a16:creationId xmlns:a16="http://schemas.microsoft.com/office/drawing/2014/main" id="{FD7A6F8C-3E58-4922-8A30-1E2FDA8C94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53688" y="3263900"/>
            <a:ext cx="1406525"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4" name="Picture 6">
            <a:extLst>
              <a:ext uri="{FF2B5EF4-FFF2-40B4-BE49-F238E27FC236}">
                <a16:creationId xmlns:a16="http://schemas.microsoft.com/office/drawing/2014/main" id="{02671879-D991-4FE0-86A7-8EA139F0298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90200" y="1917700"/>
            <a:ext cx="1516063"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5" name="Picture 8">
            <a:extLst>
              <a:ext uri="{FF2B5EF4-FFF2-40B4-BE49-F238E27FC236}">
                <a16:creationId xmlns:a16="http://schemas.microsoft.com/office/drawing/2014/main" id="{8DD93A97-75DD-4AA5-B4F4-8308B73FEC1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64875" y="658813"/>
            <a:ext cx="871538" cy="116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6" name="Picture 10">
            <a:extLst>
              <a:ext uri="{FF2B5EF4-FFF2-40B4-BE49-F238E27FC236}">
                <a16:creationId xmlns:a16="http://schemas.microsoft.com/office/drawing/2014/main" id="{B117BB71-483E-4C3B-9917-CB87C81C3C3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47313" y="5373688"/>
            <a:ext cx="1758950" cy="1335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7" name="Picture 6">
            <a:extLst>
              <a:ext uri="{FF2B5EF4-FFF2-40B4-BE49-F238E27FC236}">
                <a16:creationId xmlns:a16="http://schemas.microsoft.com/office/drawing/2014/main" id="{6F538569-68B2-459E-B76B-23B1B8A84FC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1138" y="4195763"/>
            <a:ext cx="1681162"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8" name="Picture 2">
            <a:extLst>
              <a:ext uri="{FF2B5EF4-FFF2-40B4-BE49-F238E27FC236}">
                <a16:creationId xmlns:a16="http://schemas.microsoft.com/office/drawing/2014/main" id="{16BB9276-48DF-4E65-A1E4-CD0A331524C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5738" y="695325"/>
            <a:ext cx="1935162" cy="137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9" name="Picture 3">
            <a:extLst>
              <a:ext uri="{FF2B5EF4-FFF2-40B4-BE49-F238E27FC236}">
                <a16:creationId xmlns:a16="http://schemas.microsoft.com/office/drawing/2014/main" id="{50D7EB2E-06F7-4E3F-962B-E49B0509468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6499" r="6999" b="25539"/>
          <a:stretch>
            <a:fillRect/>
          </a:stretch>
        </p:blipFill>
        <p:spPr bwMode="auto">
          <a:xfrm>
            <a:off x="10828338" y="4294188"/>
            <a:ext cx="1031875"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descr="Di no al maltrato infantil – Amigos la revista">
            <a:extLst>
              <a:ext uri="{FF2B5EF4-FFF2-40B4-BE49-F238E27FC236}">
                <a16:creationId xmlns:a16="http://schemas.microsoft.com/office/drawing/2014/main" id="{3FE6C3ED-6055-4873-A9F3-D29EC4613C4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4018" y="2249316"/>
            <a:ext cx="2032892" cy="1474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7E5C0B57-B096-4DF1-AAA3-6EBFCB8223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4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970" name="Título 1">
            <a:extLst>
              <a:ext uri="{FF2B5EF4-FFF2-40B4-BE49-F238E27FC236}">
                <a16:creationId xmlns:a16="http://schemas.microsoft.com/office/drawing/2014/main" id="{A66A027B-C79C-4E47-98A3-DDA4FC0409A0}"/>
              </a:ext>
            </a:extLst>
          </p:cNvPr>
          <p:cNvSpPr>
            <a:spLocks noGrp="1"/>
          </p:cNvSpPr>
          <p:nvPr>
            <p:ph type="title"/>
          </p:nvPr>
        </p:nvSpPr>
        <p:spPr/>
        <p:txBody>
          <a:bodyPr/>
          <a:lstStyle/>
          <a:p>
            <a:endParaRPr lang="es-CO" altLang="es-CO"/>
          </a:p>
        </p:txBody>
      </p:sp>
      <p:sp>
        <p:nvSpPr>
          <p:cNvPr id="83971" name="Marcador de contenido 2">
            <a:extLst>
              <a:ext uri="{FF2B5EF4-FFF2-40B4-BE49-F238E27FC236}">
                <a16:creationId xmlns:a16="http://schemas.microsoft.com/office/drawing/2014/main" id="{E1635179-5810-4975-A96D-E507DCACBF95}"/>
              </a:ext>
            </a:extLst>
          </p:cNvPr>
          <p:cNvSpPr>
            <a:spLocks noGrp="1"/>
          </p:cNvSpPr>
          <p:nvPr>
            <p:ph idx="1"/>
          </p:nvPr>
        </p:nvSpPr>
        <p:spPr/>
        <p:txBody>
          <a:bodyPr/>
          <a:lstStyle/>
          <a:p>
            <a:endParaRPr lang="es-CO" altLang="es-CO"/>
          </a:p>
        </p:txBody>
      </p:sp>
      <p:pic>
        <p:nvPicPr>
          <p:cNvPr id="83972" name="Picture 2" descr="Ruta de atención está dirigido a niños, niñas y adolescentes, con derechos  amenazados o vulnerados. - Alcaldía Municipal de Carcasí - Santander">
            <a:extLst>
              <a:ext uri="{FF2B5EF4-FFF2-40B4-BE49-F238E27FC236}">
                <a16:creationId xmlns:a16="http://schemas.microsoft.com/office/drawing/2014/main" id="{9FBC5630-484D-4D32-A5C6-163ED1AA6E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384" y="80963"/>
            <a:ext cx="8087791" cy="688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3" name="Picture 4" descr="ICBF invita a hacer buen uso de la línea 141">
            <a:extLst>
              <a:ext uri="{FF2B5EF4-FFF2-40B4-BE49-F238E27FC236}">
                <a16:creationId xmlns:a16="http://schemas.microsoft.com/office/drawing/2014/main" id="{5D7592A6-8696-49C9-8EF6-A768F991FD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424" y="4509120"/>
            <a:ext cx="2016125" cy="194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4" name="Picture 6" descr="No Calles, denuncia el maltrato by Instituto Colombiano de Bienestar  Familiar - ICBF - issuu">
            <a:extLst>
              <a:ext uri="{FF2B5EF4-FFF2-40B4-BE49-F238E27FC236}">
                <a16:creationId xmlns:a16="http://schemas.microsoft.com/office/drawing/2014/main" id="{913B9E22-F1F9-4C9D-BC42-B2EA7389AD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36276" y="64492"/>
            <a:ext cx="2344300" cy="6805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ED7A8026-8658-4569-9A6B-043E5679FF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4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3 Diagrama">
            <a:extLst>
              <a:ext uri="{FF2B5EF4-FFF2-40B4-BE49-F238E27FC236}">
                <a16:creationId xmlns:a16="http://schemas.microsoft.com/office/drawing/2014/main" id="{E8197B84-49B0-4CCE-BE16-A5D5EFF27E87}"/>
              </a:ext>
            </a:extLst>
          </p:cNvPr>
          <p:cNvGraphicFramePr/>
          <p:nvPr/>
        </p:nvGraphicFramePr>
        <p:xfrm>
          <a:off x="263352" y="692696"/>
          <a:ext cx="12097343" cy="58326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4995" name="Picture 2">
            <a:extLst>
              <a:ext uri="{FF2B5EF4-FFF2-40B4-BE49-F238E27FC236}">
                <a16:creationId xmlns:a16="http://schemas.microsoft.com/office/drawing/2014/main" id="{4B6B8566-0A8D-4AFD-9AA1-1B0663498C4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99500" y="2889250"/>
            <a:ext cx="1370013"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6" name="Picture 4">
            <a:extLst>
              <a:ext uri="{FF2B5EF4-FFF2-40B4-BE49-F238E27FC236}">
                <a16:creationId xmlns:a16="http://schemas.microsoft.com/office/drawing/2014/main" id="{60C322F7-23E0-4109-9EAF-71492262D08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75725" y="4794250"/>
            <a:ext cx="1381125" cy="122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7" name="Picture 6">
            <a:extLst>
              <a:ext uri="{FF2B5EF4-FFF2-40B4-BE49-F238E27FC236}">
                <a16:creationId xmlns:a16="http://schemas.microsoft.com/office/drawing/2014/main" id="{6247BBED-AF3E-4D29-9DD5-68CCED94F8A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28025" y="836613"/>
            <a:ext cx="1701800" cy="151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1 Título">
            <a:extLst>
              <a:ext uri="{FF2B5EF4-FFF2-40B4-BE49-F238E27FC236}">
                <a16:creationId xmlns:a16="http://schemas.microsoft.com/office/drawing/2014/main" id="{D1FB8FA0-2858-42A5-8640-D97B61390CD4}"/>
              </a:ext>
            </a:extLst>
          </p:cNvPr>
          <p:cNvSpPr>
            <a:spLocks noGrp="1"/>
          </p:cNvSpPr>
          <p:nvPr>
            <p:ph type="ctrTitle" idx="4294967295"/>
          </p:nvPr>
        </p:nvSpPr>
        <p:spPr>
          <a:xfrm>
            <a:off x="7535863" y="1974850"/>
            <a:ext cx="4368800" cy="3413125"/>
          </a:xfrm>
        </p:spPr>
        <p:txBody>
          <a:bodyPr/>
          <a:lstStyle/>
          <a:p>
            <a:pPr algn="ctr" eaLnBrk="1" hangingPunct="1">
              <a:lnSpc>
                <a:spcPct val="150000"/>
              </a:lnSpc>
            </a:pPr>
            <a:r>
              <a:rPr lang="es-CO" altLang="es-CO" b="1">
                <a:solidFill>
                  <a:schemeClr val="tx1"/>
                </a:solidFill>
              </a:rPr>
              <a:t>LA EDUCACIÓN INCLUSIVA ES UNA RESPUESTA A LA DIVERSIDAD </a:t>
            </a:r>
          </a:p>
        </p:txBody>
      </p:sp>
      <p:pic>
        <p:nvPicPr>
          <p:cNvPr id="86019" name="Picture 2">
            <a:extLst>
              <a:ext uri="{FF2B5EF4-FFF2-40B4-BE49-F238E27FC236}">
                <a16:creationId xmlns:a16="http://schemas.microsoft.com/office/drawing/2014/main" id="{8B9510C2-0522-4592-8245-66A14BC32F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525" y="1123950"/>
            <a:ext cx="7272338" cy="545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0" name="Rectángulo 1">
            <a:extLst>
              <a:ext uri="{FF2B5EF4-FFF2-40B4-BE49-F238E27FC236}">
                <a16:creationId xmlns:a16="http://schemas.microsoft.com/office/drawing/2014/main" id="{52587D3B-8CC3-41E0-B9C1-29BB6C18C179}"/>
              </a:ext>
            </a:extLst>
          </p:cNvPr>
          <p:cNvSpPr>
            <a:spLocks noChangeArrowheads="1"/>
          </p:cNvSpPr>
          <p:nvPr/>
        </p:nvSpPr>
        <p:spPr bwMode="auto">
          <a:xfrm>
            <a:off x="6672263" y="5932488"/>
            <a:ext cx="550386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s-CO" altLang="es-CO"/>
              <a:t>Cortometraje</a:t>
            </a:r>
          </a:p>
          <a:p>
            <a:r>
              <a:rPr lang="es-CO" altLang="es-CO">
                <a:hlinkClick r:id="rId3"/>
              </a:rPr>
              <a:t>https://www.youtube.com/watch?v=rLB203rrcFg</a:t>
            </a:r>
            <a:endParaRPr lang="es-CO" altLang="es-CO"/>
          </a:p>
          <a:p>
            <a:r>
              <a:rPr lang="es-CO" altLang="es-CO"/>
              <a:t>https://www.youtube.com/watch?v=TWAU8xm50Wg</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1452340D-9F31-49AE-BB3C-9A78FB0FB0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4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8066" name="Título 1">
            <a:extLst>
              <a:ext uri="{FF2B5EF4-FFF2-40B4-BE49-F238E27FC236}">
                <a16:creationId xmlns:a16="http://schemas.microsoft.com/office/drawing/2014/main" id="{78ED2E93-23F6-47A4-84F9-944942792B72}"/>
              </a:ext>
            </a:extLst>
          </p:cNvPr>
          <p:cNvSpPr>
            <a:spLocks noGrp="1"/>
          </p:cNvSpPr>
          <p:nvPr>
            <p:ph type="title"/>
          </p:nvPr>
        </p:nvSpPr>
        <p:spPr/>
        <p:txBody>
          <a:bodyPr/>
          <a:lstStyle/>
          <a:p>
            <a:endParaRPr lang="es-CO" altLang="es-CO"/>
          </a:p>
        </p:txBody>
      </p:sp>
      <p:sp>
        <p:nvSpPr>
          <p:cNvPr id="88067" name="Marcador de contenido 2">
            <a:extLst>
              <a:ext uri="{FF2B5EF4-FFF2-40B4-BE49-F238E27FC236}">
                <a16:creationId xmlns:a16="http://schemas.microsoft.com/office/drawing/2014/main" id="{41EF2608-125C-4EAC-8184-3E4396B45CF9}"/>
              </a:ext>
            </a:extLst>
          </p:cNvPr>
          <p:cNvSpPr>
            <a:spLocks noGrp="1"/>
          </p:cNvSpPr>
          <p:nvPr>
            <p:ph idx="1"/>
          </p:nvPr>
        </p:nvSpPr>
        <p:spPr/>
        <p:txBody>
          <a:bodyPr/>
          <a:lstStyle/>
          <a:p>
            <a:endParaRPr lang="es-CO" altLang="es-CO" dirty="0"/>
          </a:p>
        </p:txBody>
      </p:sp>
      <p:pic>
        <p:nvPicPr>
          <p:cNvPr id="88068" name="Marcador de contenido 4">
            <a:extLst>
              <a:ext uri="{FF2B5EF4-FFF2-40B4-BE49-F238E27FC236}">
                <a16:creationId xmlns:a16="http://schemas.microsoft.com/office/drawing/2014/main" id="{8607FE1A-426C-4AC7-8778-C7CD9A4990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962" y="1041166"/>
            <a:ext cx="5867078" cy="438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2 Marcador de contenido">
            <a:extLst>
              <a:ext uri="{FF2B5EF4-FFF2-40B4-BE49-F238E27FC236}">
                <a16:creationId xmlns:a16="http://schemas.microsoft.com/office/drawing/2014/main" id="{152988A2-F570-4DA8-B39C-DE1BBC00B2F8}"/>
              </a:ext>
            </a:extLst>
          </p:cNvPr>
          <p:cNvSpPr txBox="1">
            <a:spLocks/>
          </p:cNvSpPr>
          <p:nvPr/>
        </p:nvSpPr>
        <p:spPr bwMode="auto">
          <a:xfrm>
            <a:off x="6908726" y="1150938"/>
            <a:ext cx="4694312" cy="1859954"/>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a:lstStyle>
            <a:lvl1pPr marL="228600" indent="-228600">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685800" indent="-22860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eaLnBrk="1" hangingPunct="1">
              <a:lnSpc>
                <a:spcPct val="90000"/>
              </a:lnSpc>
              <a:spcBef>
                <a:spcPts val="619"/>
              </a:spcBef>
              <a:buClrTx/>
              <a:buFont typeface="Georgia" panose="02040502050405020303" pitchFamily="18" charset="0"/>
              <a:buNone/>
              <a:defRPr/>
            </a:pPr>
            <a:r>
              <a:rPr lang="es-CO" altLang="es-CO" sz="2400" b="1" i="1" dirty="0">
                <a:latin typeface="Arial Narrow" panose="020B0606020202030204" pitchFamily="34" charset="0"/>
              </a:rPr>
              <a:t>‘No se pasa de lo posible a lo real sino de lo imposible  a lo verdadero'.  Muchas  utopías  han sido futuras realidades".  </a:t>
            </a:r>
          </a:p>
          <a:p>
            <a:pPr algn="ctr" eaLnBrk="1" hangingPunct="1">
              <a:lnSpc>
                <a:spcPct val="90000"/>
              </a:lnSpc>
              <a:spcBef>
                <a:spcPts val="619"/>
              </a:spcBef>
              <a:buClrTx/>
              <a:buFont typeface="Georgia" panose="02040502050405020303" pitchFamily="18" charset="0"/>
              <a:buNone/>
              <a:defRPr/>
            </a:pPr>
            <a:r>
              <a:rPr lang="es-CO" altLang="es-CO" sz="2400" b="1" i="1" dirty="0">
                <a:latin typeface="Arial Narrow" panose="020B0606020202030204" pitchFamily="34" charset="0"/>
              </a:rPr>
              <a:t>(</a:t>
            </a:r>
            <a:r>
              <a:rPr lang="es-CO" altLang="es-CO" sz="2400" b="1" i="1" dirty="0" err="1">
                <a:latin typeface="Arial Narrow" panose="020B0606020202030204" pitchFamily="34" charset="0"/>
              </a:rPr>
              <a:t>Sabato</a:t>
            </a:r>
            <a:r>
              <a:rPr lang="es-CO" altLang="es-CO" sz="2400" b="1" i="1" dirty="0">
                <a:latin typeface="Arial Narrow" panose="020B0606020202030204" pitchFamily="34" charset="0"/>
              </a:rPr>
              <a:t>, 1999).</a:t>
            </a:r>
            <a:endParaRPr lang="es-CO" altLang="es-CO" sz="2400" b="1" dirty="0">
              <a:latin typeface="Arial Narrow" panose="020B0606020202030204" pitchFamily="34" charset="0"/>
            </a:endParaRPr>
          </a:p>
        </p:txBody>
      </p:sp>
      <p:sp>
        <p:nvSpPr>
          <p:cNvPr id="7" name="CuadroTexto 6">
            <a:extLst>
              <a:ext uri="{FF2B5EF4-FFF2-40B4-BE49-F238E27FC236}">
                <a16:creationId xmlns:a16="http://schemas.microsoft.com/office/drawing/2014/main" id="{882F372B-F89D-4B54-A009-34F285F7064A}"/>
              </a:ext>
            </a:extLst>
          </p:cNvPr>
          <p:cNvSpPr txBox="1"/>
          <p:nvPr/>
        </p:nvSpPr>
        <p:spPr>
          <a:xfrm>
            <a:off x="588962" y="5788004"/>
            <a:ext cx="7320136" cy="646331"/>
          </a:xfrm>
          <a:prstGeom prst="rect">
            <a:avLst/>
          </a:prstGeom>
          <a:noFill/>
        </p:spPr>
        <p:txBody>
          <a:bodyPr wrap="square">
            <a:spAutoFit/>
          </a:bodyPr>
          <a:lstStyle/>
          <a:p>
            <a:r>
              <a:rPr lang="es-CO" dirty="0"/>
              <a:t> El lugar del otro en el discurso de inclusión y diversidad</a:t>
            </a:r>
          </a:p>
          <a:p>
            <a:r>
              <a:rPr lang="es-CO" dirty="0"/>
              <a:t>https://www.youtube.com/watch?v=-z0eqA8h9-E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F73FFA9-CDE3-4452-BD00-7AA4A35CC2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81" y="3347"/>
            <a:ext cx="12225389" cy="6854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90" name="Título 1">
            <a:extLst>
              <a:ext uri="{FF2B5EF4-FFF2-40B4-BE49-F238E27FC236}">
                <a16:creationId xmlns:a16="http://schemas.microsoft.com/office/drawing/2014/main" id="{6F65AECB-9ED1-456B-A8FB-6F3A24284CEA}"/>
              </a:ext>
            </a:extLst>
          </p:cNvPr>
          <p:cNvSpPr>
            <a:spLocks noGrp="1"/>
          </p:cNvSpPr>
          <p:nvPr>
            <p:ph type="title"/>
          </p:nvPr>
        </p:nvSpPr>
        <p:spPr>
          <a:xfrm>
            <a:off x="335360" y="44624"/>
            <a:ext cx="11305901" cy="1066800"/>
          </a:xfrm>
        </p:spPr>
        <p:txBody>
          <a:bodyPr/>
          <a:lstStyle/>
          <a:p>
            <a:pPr algn="r"/>
            <a:r>
              <a:rPr lang="es-CO" altLang="es-CO" sz="2800" dirty="0">
                <a:solidFill>
                  <a:srgbClr val="C00000"/>
                </a:solidFill>
                <a:latin typeface="Book Antiqua" panose="02040602050305030304" pitchFamily="18" charset="0"/>
              </a:rPr>
              <a:t>Las múltiples posibilidades de la familia</a:t>
            </a:r>
            <a:br>
              <a:rPr lang="es-CO" altLang="es-CO" sz="2800" dirty="0">
                <a:solidFill>
                  <a:srgbClr val="C00000"/>
                </a:solidFill>
                <a:latin typeface="Book Antiqua" panose="02040602050305030304" pitchFamily="18" charset="0"/>
              </a:rPr>
            </a:br>
            <a:r>
              <a:rPr lang="es-CO" altLang="es-CO" sz="2800" dirty="0">
                <a:solidFill>
                  <a:srgbClr val="C00000"/>
                </a:solidFill>
                <a:latin typeface="Book Antiqua" panose="02040602050305030304" pitchFamily="18" charset="0"/>
              </a:rPr>
              <a:t>https://www.youtube.com/watch?v=OCcGAXEdbnQ</a:t>
            </a:r>
          </a:p>
        </p:txBody>
      </p:sp>
      <p:pic>
        <p:nvPicPr>
          <p:cNvPr id="2" name="Elementos multimedia en línea 1" title="Familias Diversas">
            <a:hlinkClick r:id="" action="ppaction://media"/>
            <a:extLst>
              <a:ext uri="{FF2B5EF4-FFF2-40B4-BE49-F238E27FC236}">
                <a16:creationId xmlns:a16="http://schemas.microsoft.com/office/drawing/2014/main" id="{FA1FB17D-BE00-4F15-80A9-E6E6805D4D5B}"/>
              </a:ext>
            </a:extLst>
          </p:cNvPr>
          <p:cNvPicPr>
            <a:picLocks noGrp="1" noRot="1" noChangeAspect="1"/>
          </p:cNvPicPr>
          <p:nvPr>
            <p:ph idx="1"/>
            <a:videoFile r:link="rId1"/>
          </p:nvPr>
        </p:nvPicPr>
        <p:blipFill>
          <a:blip r:embed="rId4"/>
          <a:stretch>
            <a:fillRect/>
          </a:stretch>
        </p:blipFill>
        <p:spPr>
          <a:xfrm>
            <a:off x="1127125" y="1536700"/>
            <a:ext cx="9459913" cy="5321300"/>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1EF7D9E6-FBFA-4029-99DA-8A06A7F890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0" y="3347"/>
            <a:ext cx="12192000" cy="6854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Marcador de contenido">
            <a:extLst>
              <a:ext uri="{FF2B5EF4-FFF2-40B4-BE49-F238E27FC236}">
                <a16:creationId xmlns:a16="http://schemas.microsoft.com/office/drawing/2014/main" id="{6F877202-67F8-4DF7-AA7F-D528C4ECDBF3}"/>
              </a:ext>
            </a:extLst>
          </p:cNvPr>
          <p:cNvSpPr>
            <a:spLocks noGrp="1"/>
          </p:cNvSpPr>
          <p:nvPr>
            <p:ph idx="1"/>
          </p:nvPr>
        </p:nvSpPr>
        <p:spPr>
          <a:xfrm>
            <a:off x="3116699" y="1164946"/>
            <a:ext cx="6933456" cy="3772451"/>
          </a:xfrm>
          <a:prstGeom prst="snip2SameRect">
            <a:avLst/>
          </a:prstGeom>
        </p:spPr>
        <p:style>
          <a:lnRef idx="1">
            <a:schemeClr val="accent1"/>
          </a:lnRef>
          <a:fillRef idx="2">
            <a:schemeClr val="accent1"/>
          </a:fillRef>
          <a:effectRef idx="1">
            <a:schemeClr val="accent1"/>
          </a:effectRef>
          <a:fontRef idx="minor">
            <a:schemeClr val="dk1"/>
          </a:fontRef>
        </p:style>
        <p:txBody>
          <a:bodyPr>
            <a:noAutofit/>
          </a:bodyPr>
          <a:lstStyle/>
          <a:p>
            <a:pPr algn="ctr">
              <a:buFont typeface="Georgia" panose="02040502050405020303" pitchFamily="18" charset="0"/>
              <a:buNone/>
              <a:defRPr/>
            </a:pPr>
            <a:endParaRPr lang="es-CO" b="1" dirty="0"/>
          </a:p>
          <a:p>
            <a:pPr algn="ctr">
              <a:buFont typeface="Georgia" panose="02040502050405020303" pitchFamily="18" charset="0"/>
              <a:buNone/>
              <a:defRPr/>
            </a:pPr>
            <a:r>
              <a:rPr lang="es-CO" b="1" dirty="0">
                <a:latin typeface="Andalus" panose="02020603050405020304" pitchFamily="18" charset="-78"/>
                <a:cs typeface="Andalus" panose="02020603050405020304" pitchFamily="18" charset="-78"/>
              </a:rPr>
              <a:t>Nos encontramos en un momento particularmente difícil porque lo viejo no acaba de morir y lo nuevo no acaba de emerger… </a:t>
            </a:r>
          </a:p>
          <a:p>
            <a:pPr algn="ctr">
              <a:buFont typeface="Georgia" panose="02040502050405020303" pitchFamily="18" charset="0"/>
              <a:buNone/>
              <a:defRPr/>
            </a:pPr>
            <a:endParaRPr lang="es-CO" b="1" dirty="0">
              <a:latin typeface="Andalus" panose="02020603050405020304" pitchFamily="18" charset="-78"/>
              <a:cs typeface="Andalus" panose="02020603050405020304" pitchFamily="18" charset="-78"/>
            </a:endParaRPr>
          </a:p>
          <a:p>
            <a:pPr algn="r">
              <a:buFont typeface="Georgia" panose="02040502050405020303" pitchFamily="18" charset="0"/>
              <a:buNone/>
              <a:defRPr/>
            </a:pPr>
            <a:r>
              <a:rPr lang="es-CO" b="1" dirty="0">
                <a:latin typeface="Book Antiqua" panose="02040602050305030304" pitchFamily="18" charset="0"/>
              </a:rPr>
              <a:t>Antonio </a:t>
            </a:r>
            <a:r>
              <a:rPr lang="es-CO" b="1" dirty="0" err="1">
                <a:latin typeface="Book Antiqua" panose="02040602050305030304" pitchFamily="18" charset="0"/>
              </a:rPr>
              <a:t>Gramsci</a:t>
            </a:r>
            <a:endParaRPr lang="es-CO" b="1" dirty="0">
              <a:latin typeface="Book Antiqua" panose="02040602050305030304" pitchFamily="18" charset="0"/>
            </a:endParaRPr>
          </a:p>
          <a:p>
            <a:pPr algn="r">
              <a:buFont typeface="Georgia" panose="02040502050405020303" pitchFamily="18" charset="0"/>
              <a:buNone/>
              <a:defRPr/>
            </a:pPr>
            <a:endParaRPr lang="es-CO" dirty="0"/>
          </a:p>
        </p:txBody>
      </p:sp>
      <p:pic>
        <p:nvPicPr>
          <p:cNvPr id="110594" name="Picture 2" descr="http://multiblog.educacion.navarra.es/iibarrog/files/2010/08/080911-diversidad-02_thumb3.jpg">
            <a:extLst>
              <a:ext uri="{FF2B5EF4-FFF2-40B4-BE49-F238E27FC236}">
                <a16:creationId xmlns:a16="http://schemas.microsoft.com/office/drawing/2014/main" id="{4617191C-709F-4964-B975-45087F27AE24}"/>
              </a:ext>
            </a:extLst>
          </p:cNvPr>
          <p:cNvPicPr>
            <a:picLocks noChangeAspect="1" noChangeArrowheads="1"/>
          </p:cNvPicPr>
          <p:nvPr/>
        </p:nvPicPr>
        <p:blipFill>
          <a:blip r:embed="rId3" cstate="print">
            <a:duotone>
              <a:prstClr val="black"/>
              <a:srgbClr val="D9C3A5">
                <a:tint val="50000"/>
                <a:satMod val="180000"/>
              </a:srgbClr>
            </a:duotone>
          </a:blip>
          <a:srcRect l="19927" t="3174" r="20911" b="6471"/>
          <a:stretch>
            <a:fillRect/>
          </a:stretch>
        </p:blipFill>
        <p:spPr bwMode="auto">
          <a:xfrm rot="886286">
            <a:off x="2105275" y="-81378"/>
            <a:ext cx="2022848" cy="2085334"/>
          </a:xfrm>
          <a:prstGeom prst="ellipse">
            <a:avLst/>
          </a:prstGeom>
          <a:ln>
            <a:noFill/>
          </a:ln>
          <a:effectLst>
            <a:softEdge rad="112500"/>
          </a:effectLst>
        </p:spPr>
      </p:pic>
      <p:pic>
        <p:nvPicPr>
          <p:cNvPr id="5" name="Picture 2" descr="http://multiblog.educacion.navarra.es/iibarrog/files/2010/08/080911-diversidad-02_thumb3.jpg">
            <a:extLst>
              <a:ext uri="{FF2B5EF4-FFF2-40B4-BE49-F238E27FC236}">
                <a16:creationId xmlns:a16="http://schemas.microsoft.com/office/drawing/2014/main" id="{487E1167-6441-4612-A237-D3A9B24DD5D0}"/>
              </a:ext>
            </a:extLst>
          </p:cNvPr>
          <p:cNvPicPr>
            <a:picLocks noChangeAspect="1" noChangeArrowheads="1"/>
          </p:cNvPicPr>
          <p:nvPr/>
        </p:nvPicPr>
        <p:blipFill>
          <a:blip r:embed="rId3" cstate="print"/>
          <a:srcRect l="19927" t="3174" r="20911" b="6471"/>
          <a:stretch>
            <a:fillRect/>
          </a:stretch>
        </p:blipFill>
        <p:spPr bwMode="auto">
          <a:xfrm rot="886286">
            <a:off x="9362688" y="4169769"/>
            <a:ext cx="2254080" cy="2323708"/>
          </a:xfrm>
          <a:prstGeom prst="ellipse">
            <a:avLst/>
          </a:prstGeom>
          <a:ln>
            <a:noFill/>
          </a:ln>
          <a:effectLst>
            <a:softEdge rad="112500"/>
          </a:effectLst>
        </p:spPr>
      </p:pic>
      <p:sp>
        <p:nvSpPr>
          <p:cNvPr id="2" name="CuadroTexto 1">
            <a:extLst>
              <a:ext uri="{FF2B5EF4-FFF2-40B4-BE49-F238E27FC236}">
                <a16:creationId xmlns:a16="http://schemas.microsoft.com/office/drawing/2014/main" id="{6E7C32EE-30EF-4576-8512-D26620F3A71E}"/>
              </a:ext>
            </a:extLst>
          </p:cNvPr>
          <p:cNvSpPr txBox="1"/>
          <p:nvPr/>
        </p:nvSpPr>
        <p:spPr>
          <a:xfrm rot="20127682">
            <a:off x="366797" y="947515"/>
            <a:ext cx="1840235" cy="769441"/>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s-CO" sz="2200" dirty="0"/>
              <a:t>¿Libertad de culto?</a:t>
            </a:r>
          </a:p>
        </p:txBody>
      </p:sp>
      <p:sp>
        <p:nvSpPr>
          <p:cNvPr id="6" name="CuadroTexto 5">
            <a:extLst>
              <a:ext uri="{FF2B5EF4-FFF2-40B4-BE49-F238E27FC236}">
                <a16:creationId xmlns:a16="http://schemas.microsoft.com/office/drawing/2014/main" id="{4F2EA2A0-8432-4571-A060-0BF7C9A7B9D1}"/>
              </a:ext>
            </a:extLst>
          </p:cNvPr>
          <p:cNvSpPr txBox="1"/>
          <p:nvPr/>
        </p:nvSpPr>
        <p:spPr>
          <a:xfrm rot="2577635">
            <a:off x="9240049" y="848113"/>
            <a:ext cx="2499356" cy="430887"/>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s-CO" sz="2200" dirty="0"/>
              <a:t>¿Raza superior?</a:t>
            </a:r>
          </a:p>
        </p:txBody>
      </p:sp>
      <p:sp>
        <p:nvSpPr>
          <p:cNvPr id="7" name="CuadroTexto 6">
            <a:extLst>
              <a:ext uri="{FF2B5EF4-FFF2-40B4-BE49-F238E27FC236}">
                <a16:creationId xmlns:a16="http://schemas.microsoft.com/office/drawing/2014/main" id="{63B3B8E6-482A-4A7A-86B0-AEF5E285D639}"/>
              </a:ext>
            </a:extLst>
          </p:cNvPr>
          <p:cNvSpPr txBox="1"/>
          <p:nvPr/>
        </p:nvSpPr>
        <p:spPr>
          <a:xfrm>
            <a:off x="4751096" y="301955"/>
            <a:ext cx="3151486" cy="430887"/>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s-CO" sz="2200" dirty="0"/>
              <a:t>¿Cuerpos perfectos? </a:t>
            </a:r>
          </a:p>
        </p:txBody>
      </p:sp>
      <p:sp>
        <p:nvSpPr>
          <p:cNvPr id="8" name="CuadroTexto 7">
            <a:extLst>
              <a:ext uri="{FF2B5EF4-FFF2-40B4-BE49-F238E27FC236}">
                <a16:creationId xmlns:a16="http://schemas.microsoft.com/office/drawing/2014/main" id="{0C4595E6-4E01-4EBD-B49C-61E48EBD0664}"/>
              </a:ext>
            </a:extLst>
          </p:cNvPr>
          <p:cNvSpPr txBox="1"/>
          <p:nvPr/>
        </p:nvSpPr>
        <p:spPr>
          <a:xfrm rot="1065203">
            <a:off x="305453" y="2472505"/>
            <a:ext cx="2115165" cy="430887"/>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s-CO" sz="2200" dirty="0"/>
              <a:t>¿Patriarcado?</a:t>
            </a:r>
          </a:p>
        </p:txBody>
      </p:sp>
      <p:sp>
        <p:nvSpPr>
          <p:cNvPr id="10" name="CuadroTexto 9">
            <a:extLst>
              <a:ext uri="{FF2B5EF4-FFF2-40B4-BE49-F238E27FC236}">
                <a16:creationId xmlns:a16="http://schemas.microsoft.com/office/drawing/2014/main" id="{55F5FA8E-35B1-4E7D-B11D-79D1A9B1A26D}"/>
              </a:ext>
            </a:extLst>
          </p:cNvPr>
          <p:cNvSpPr txBox="1"/>
          <p:nvPr/>
        </p:nvSpPr>
        <p:spPr>
          <a:xfrm>
            <a:off x="3479663" y="5274546"/>
            <a:ext cx="2772046" cy="769441"/>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s-CO" sz="2200" dirty="0"/>
              <a:t>¿fundamentalismo político?</a:t>
            </a:r>
          </a:p>
        </p:txBody>
      </p:sp>
      <p:sp>
        <p:nvSpPr>
          <p:cNvPr id="11" name="CuadroTexto 10">
            <a:extLst>
              <a:ext uri="{FF2B5EF4-FFF2-40B4-BE49-F238E27FC236}">
                <a16:creationId xmlns:a16="http://schemas.microsoft.com/office/drawing/2014/main" id="{1D05AA26-4FC6-425C-9A5E-7D636B18232F}"/>
              </a:ext>
            </a:extLst>
          </p:cNvPr>
          <p:cNvSpPr txBox="1"/>
          <p:nvPr/>
        </p:nvSpPr>
        <p:spPr>
          <a:xfrm rot="1124247">
            <a:off x="6917225" y="5583445"/>
            <a:ext cx="2174907" cy="430887"/>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s-CO" sz="2200" dirty="0"/>
              <a:t>¿Nacionalismo?</a:t>
            </a:r>
          </a:p>
        </p:txBody>
      </p:sp>
      <p:sp>
        <p:nvSpPr>
          <p:cNvPr id="12" name="CuadroTexto 11">
            <a:extLst>
              <a:ext uri="{FF2B5EF4-FFF2-40B4-BE49-F238E27FC236}">
                <a16:creationId xmlns:a16="http://schemas.microsoft.com/office/drawing/2014/main" id="{C07C28B1-B989-46AE-8CEB-F59670AE2A5D}"/>
              </a:ext>
            </a:extLst>
          </p:cNvPr>
          <p:cNvSpPr txBox="1"/>
          <p:nvPr/>
        </p:nvSpPr>
        <p:spPr>
          <a:xfrm rot="20886024">
            <a:off x="590456" y="3473056"/>
            <a:ext cx="2171087" cy="3139321"/>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s-CO" sz="2200" dirty="0"/>
              <a:t>Diferencias económicas, sociales, étnicas, culturales,</a:t>
            </a:r>
          </a:p>
          <a:p>
            <a:pPr algn="ctr"/>
            <a:r>
              <a:rPr lang="es-CO" sz="2200" dirty="0"/>
              <a:t>geográficas, religiosas, políticas, personales</a:t>
            </a:r>
          </a:p>
        </p:txBody>
      </p:sp>
      <p:sp>
        <p:nvSpPr>
          <p:cNvPr id="14" name="CuadroTexto 13">
            <a:extLst>
              <a:ext uri="{FF2B5EF4-FFF2-40B4-BE49-F238E27FC236}">
                <a16:creationId xmlns:a16="http://schemas.microsoft.com/office/drawing/2014/main" id="{B4EBBD73-F0AD-42F4-A1CA-9B433215E119}"/>
              </a:ext>
            </a:extLst>
          </p:cNvPr>
          <p:cNvSpPr txBox="1"/>
          <p:nvPr/>
        </p:nvSpPr>
        <p:spPr>
          <a:xfrm rot="19893371">
            <a:off x="10389984" y="2540585"/>
            <a:ext cx="1483774" cy="646331"/>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s-CO" dirty="0"/>
              <a:t>¿Inequidad social?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51D1BCD9-B417-4F3D-9C4C-1365041757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0" y="3347"/>
            <a:ext cx="12192000" cy="6854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Imagen 3">
            <a:extLst>
              <a:ext uri="{FF2B5EF4-FFF2-40B4-BE49-F238E27FC236}">
                <a16:creationId xmlns:a16="http://schemas.microsoft.com/office/drawing/2014/main" id="{645C6EF9-E0C3-45B1-AB10-31CDF6FEA555}"/>
              </a:ext>
            </a:extLst>
          </p:cNvPr>
          <p:cNvPicPr>
            <a:picLocks noChangeAspect="1"/>
          </p:cNvPicPr>
          <p:nvPr/>
        </p:nvPicPr>
        <p:blipFill>
          <a:blip r:embed="rId3">
            <a:extLst>
              <a:ext uri="{28A0092B-C50C-407E-A947-70E740481C1C}">
                <a14:useLocalDpi xmlns:a14="http://schemas.microsoft.com/office/drawing/2010/main" val="0"/>
              </a:ext>
            </a:extLst>
          </a:blip>
          <a:srcRect l="36163" t="25391" r="7939" b="15547"/>
          <a:stretch>
            <a:fillRect/>
          </a:stretch>
        </p:blipFill>
        <p:spPr bwMode="auto">
          <a:xfrm>
            <a:off x="983432" y="332656"/>
            <a:ext cx="10707688" cy="636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76569918-243A-4E2F-A723-93FEB58FFA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0" y="3347"/>
            <a:ext cx="12192000" cy="6854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4 Pentágono">
            <a:extLst>
              <a:ext uri="{FF2B5EF4-FFF2-40B4-BE49-F238E27FC236}">
                <a16:creationId xmlns:a16="http://schemas.microsoft.com/office/drawing/2014/main" id="{10A705CF-56F1-4B03-8E35-856DF1C536FD}"/>
              </a:ext>
            </a:extLst>
          </p:cNvPr>
          <p:cNvSpPr/>
          <p:nvPr/>
        </p:nvSpPr>
        <p:spPr>
          <a:xfrm rot="10800000">
            <a:off x="1524000" y="727755"/>
            <a:ext cx="8189913" cy="5984875"/>
          </a:xfrm>
          <a:prstGeom prst="homePlate">
            <a:avLst/>
          </a:prstGeom>
          <a:ln/>
        </p:spPr>
        <p:style>
          <a:lnRef idx="2">
            <a:schemeClr val="accent2"/>
          </a:lnRef>
          <a:fillRef idx="1">
            <a:schemeClr val="lt1"/>
          </a:fillRef>
          <a:effectRef idx="0">
            <a:schemeClr val="accent2"/>
          </a:effectRef>
          <a:fontRef idx="minor">
            <a:schemeClr val="dk1"/>
          </a:fontRef>
        </p:style>
      </p:sp>
      <p:sp>
        <p:nvSpPr>
          <p:cNvPr id="15363" name="6 Rectángulo">
            <a:extLst>
              <a:ext uri="{FF2B5EF4-FFF2-40B4-BE49-F238E27FC236}">
                <a16:creationId xmlns:a16="http://schemas.microsoft.com/office/drawing/2014/main" id="{446D44F2-9825-4B2B-BEF2-A58778454A3E}"/>
              </a:ext>
            </a:extLst>
          </p:cNvPr>
          <p:cNvSpPr>
            <a:spLocks noChangeArrowheads="1"/>
          </p:cNvSpPr>
          <p:nvPr/>
        </p:nvSpPr>
        <p:spPr bwMode="auto">
          <a:xfrm>
            <a:off x="3432175" y="684213"/>
            <a:ext cx="6343650" cy="606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r" eaLnBrk="1" hangingPunct="1">
              <a:spcBef>
                <a:spcPct val="0"/>
              </a:spcBef>
              <a:buClrTx/>
              <a:buFontTx/>
              <a:buNone/>
            </a:pPr>
            <a:r>
              <a:rPr lang="es-CO" altLang="es-CO" sz="3000" b="1">
                <a:latin typeface="Arial Narrow" panose="020B0606020202030204" pitchFamily="34" charset="0"/>
              </a:rPr>
              <a:t>         No se reduce a ciertos grupos de la sociedad. Además de la diferencias culturales, económicas y sociales de los grupos, existen diferencias al interior de cada individuo: intereses, capacidades, motivaciones, género, experiencias, concepciones del mundo; diferencias </a:t>
            </a:r>
            <a:r>
              <a:rPr lang="es-ES" altLang="es-CO" sz="3000" b="1">
                <a:latin typeface="Arial Narrow" panose="020B0606020202030204" pitchFamily="34" charset="0"/>
                <a:cs typeface="Arial" panose="020B0604020202020204" pitchFamily="34" charset="0"/>
              </a:rPr>
              <a:t>que todos los estudiantes tienen para poder acceder a las experiencias de aprendizaje, establecidas en el currículo escolar y necesarias para su socialización. </a:t>
            </a:r>
          </a:p>
          <a:p>
            <a:pPr algn="r" eaLnBrk="1" hangingPunct="1">
              <a:spcBef>
                <a:spcPct val="0"/>
              </a:spcBef>
              <a:buClrTx/>
              <a:buFontTx/>
              <a:buNone/>
            </a:pPr>
            <a:r>
              <a:rPr lang="es-ES" altLang="es-CO" sz="2400" b="1">
                <a:latin typeface="Arial Narrow" panose="020B0606020202030204" pitchFamily="34" charset="0"/>
                <a:cs typeface="Arial" panose="020B0604020202020204" pitchFamily="34" charset="0"/>
              </a:rPr>
              <a:t>(Blanco, 1999, 2009)</a:t>
            </a:r>
            <a:endParaRPr lang="es-CO" altLang="es-CO" sz="2400" b="1">
              <a:latin typeface="Arial Narrow" panose="020B0606020202030204" pitchFamily="34" charset="0"/>
              <a:cs typeface="Arial" panose="020B0604020202020204" pitchFamily="34" charset="0"/>
            </a:endParaRPr>
          </a:p>
        </p:txBody>
      </p:sp>
      <p:grpSp>
        <p:nvGrpSpPr>
          <p:cNvPr id="2" name="6 Grupo">
            <a:extLst>
              <a:ext uri="{FF2B5EF4-FFF2-40B4-BE49-F238E27FC236}">
                <a16:creationId xmlns:a16="http://schemas.microsoft.com/office/drawing/2014/main" id="{4139BF38-64F8-46EC-A8EE-A0FB4B9C521E}"/>
              </a:ext>
            </a:extLst>
          </p:cNvPr>
          <p:cNvGrpSpPr/>
          <p:nvPr/>
        </p:nvGrpSpPr>
        <p:grpSpPr>
          <a:xfrm>
            <a:off x="9735132" y="684212"/>
            <a:ext cx="601660" cy="5985148"/>
            <a:chOff x="1" y="360024"/>
            <a:chExt cx="694695" cy="5854957"/>
          </a:xfrm>
          <a:scene3d>
            <a:camera prst="orthographicFront"/>
            <a:lightRig rig="flat" dir="t"/>
          </a:scene3d>
        </p:grpSpPr>
        <p:sp>
          <p:nvSpPr>
            <p:cNvPr id="8" name="7 Rectángulo">
              <a:extLst>
                <a:ext uri="{FF2B5EF4-FFF2-40B4-BE49-F238E27FC236}">
                  <a16:creationId xmlns:a16="http://schemas.microsoft.com/office/drawing/2014/main" id="{C4D329DA-288C-4B65-ABF0-9F164723607A}"/>
                </a:ext>
              </a:extLst>
            </p:cNvPr>
            <p:cNvSpPr/>
            <p:nvPr/>
          </p:nvSpPr>
          <p:spPr>
            <a:xfrm rot="16200000">
              <a:off x="-2580130" y="2940155"/>
              <a:ext cx="5854957" cy="694695"/>
            </a:xfrm>
            <a:prstGeom prst="rect">
              <a:avLst/>
            </a:prstGeom>
            <a:ln/>
          </p:spPr>
          <p:style>
            <a:lnRef idx="1">
              <a:schemeClr val="accent6"/>
            </a:lnRef>
            <a:fillRef idx="2">
              <a:schemeClr val="accent6"/>
            </a:fillRef>
            <a:effectRef idx="1">
              <a:schemeClr val="accent6"/>
            </a:effectRef>
            <a:fontRef idx="minor">
              <a:schemeClr val="dk1"/>
            </a:fontRef>
          </p:style>
        </p:sp>
        <p:sp>
          <p:nvSpPr>
            <p:cNvPr id="9" name="8 Rectángulo">
              <a:extLst>
                <a:ext uri="{FF2B5EF4-FFF2-40B4-BE49-F238E27FC236}">
                  <a16:creationId xmlns:a16="http://schemas.microsoft.com/office/drawing/2014/main" id="{1AE1FD8C-C88D-4012-8FA4-075C764A0EFC}"/>
                </a:ext>
              </a:extLst>
            </p:cNvPr>
            <p:cNvSpPr/>
            <p:nvPr/>
          </p:nvSpPr>
          <p:spPr>
            <a:xfrm rot="16200000">
              <a:off x="-2580130" y="2940155"/>
              <a:ext cx="5854957" cy="694695"/>
            </a:xfrm>
            <a:prstGeom prst="rect">
              <a:avLst/>
            </a:prstGeom>
          </p:spPr>
          <p:style>
            <a:lnRef idx="1">
              <a:schemeClr val="accent6"/>
            </a:lnRef>
            <a:fillRef idx="2">
              <a:schemeClr val="accent6"/>
            </a:fillRef>
            <a:effectRef idx="1">
              <a:schemeClr val="accent6"/>
            </a:effectRef>
            <a:fontRef idx="minor">
              <a:schemeClr val="dk1"/>
            </a:fontRef>
          </p:style>
          <p:txBody>
            <a:bodyPr lIns="15399" tIns="15399" rIns="15399" bIns="15399" spcCol="1270" anchor="ctr"/>
            <a:lstStyle/>
            <a:p>
              <a:pPr algn="ctr" defTabSz="1077948" eaLnBrk="1" hangingPunct="1">
                <a:lnSpc>
                  <a:spcPct val="90000"/>
                </a:lnSpc>
                <a:spcAft>
                  <a:spcPct val="35000"/>
                </a:spcAft>
                <a:defRPr/>
              </a:pPr>
              <a:r>
                <a:rPr lang="es-CO" sz="3600" b="1" dirty="0">
                  <a:solidFill>
                    <a:schemeClr val="tx1"/>
                  </a:solidFill>
                  <a:latin typeface="Arial Narrow" pitchFamily="34" charset="0"/>
                </a:rPr>
                <a:t>DIVERSIDAD ESCOLAR</a:t>
              </a:r>
            </a:p>
          </p:txBody>
        </p:sp>
      </p:grpSp>
      <p:pic>
        <p:nvPicPr>
          <p:cNvPr id="15365" name="Picture 2">
            <a:extLst>
              <a:ext uri="{FF2B5EF4-FFF2-40B4-BE49-F238E27FC236}">
                <a16:creationId xmlns:a16="http://schemas.microsoft.com/office/drawing/2014/main" id="{31414FF2-E190-4F19-AEA7-DFF2FFD1D7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636838"/>
            <a:ext cx="2016125"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o">
  <a:themeElements>
    <a:clrScheme name="Urbano">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o">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o">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Urban</Template>
  <TotalTime>12673</TotalTime>
  <Words>1541</Words>
  <Application>Microsoft Office PowerPoint</Application>
  <PresentationFormat>Panorámica</PresentationFormat>
  <Paragraphs>284</Paragraphs>
  <Slides>55</Slides>
  <Notes>15</Notes>
  <HiddenSlides>0</HiddenSlides>
  <MMClips>6</MMClips>
  <ScaleCrop>false</ScaleCrop>
  <HeadingPairs>
    <vt:vector size="6" baseType="variant">
      <vt:variant>
        <vt:lpstr>Fuentes usadas</vt:lpstr>
      </vt:variant>
      <vt:variant>
        <vt:i4>15</vt:i4>
      </vt:variant>
      <vt:variant>
        <vt:lpstr>Tema</vt:lpstr>
      </vt:variant>
      <vt:variant>
        <vt:i4>1</vt:i4>
      </vt:variant>
      <vt:variant>
        <vt:lpstr>Títulos de diapositiva</vt:lpstr>
      </vt:variant>
      <vt:variant>
        <vt:i4>55</vt:i4>
      </vt:variant>
    </vt:vector>
  </HeadingPairs>
  <TitlesOfParts>
    <vt:vector size="71" baseType="lpstr">
      <vt:lpstr>Agency FB</vt:lpstr>
      <vt:lpstr>Aharoni</vt:lpstr>
      <vt:lpstr>Algerian</vt:lpstr>
      <vt:lpstr>Andalus</vt:lpstr>
      <vt:lpstr>Arial</vt:lpstr>
      <vt:lpstr>Arial</vt:lpstr>
      <vt:lpstr>Arial Narrow</vt:lpstr>
      <vt:lpstr>Book Antiqua</vt:lpstr>
      <vt:lpstr>Calibri</vt:lpstr>
      <vt:lpstr>Georgia</vt:lpstr>
      <vt:lpstr>Roboto</vt:lpstr>
      <vt:lpstr>Trebuchet MS</vt:lpstr>
      <vt:lpstr>Verdana</vt:lpstr>
      <vt:lpstr>Wingdings</vt:lpstr>
      <vt:lpstr>Wingdings 2</vt:lpstr>
      <vt:lpstr>Urbano</vt:lpstr>
      <vt:lpstr>Presentación de PowerPoint</vt:lpstr>
      <vt:lpstr>Presentación de PowerPoint</vt:lpstr>
      <vt:lpstr>La educación inclusiva tiene que ver con Todos …..  Tiene que ver con LA DIVERSIDAD ESCOLAR</vt:lpstr>
      <vt:lpstr>Presentación de PowerPoint</vt:lpstr>
      <vt:lpstr>Presentación de PowerPoint</vt:lpstr>
      <vt:lpstr>Las múltiples posibilidades de la familia https://www.youtube.com/watch?v=OCcGAXEdbnQ</vt:lpstr>
      <vt:lpstr>Presentación de PowerPoint</vt:lpstr>
      <vt:lpstr>Presentación de PowerPoint</vt:lpstr>
      <vt:lpstr>Presentación de PowerPoint</vt:lpstr>
      <vt:lpstr>Presentación de PowerPoint</vt:lpstr>
      <vt:lpstr>Presentación de PowerPoint</vt:lpstr>
      <vt:lpstr>DIVERSIDADES Y VULNERABILIDAD…</vt:lpstr>
      <vt:lpstr>Presentación de PowerPoint</vt:lpstr>
      <vt:lpstr>  Diferencias Generales… (MEN, 2014) </vt:lpstr>
      <vt:lpstr>Presentación de PowerPoint</vt:lpstr>
      <vt:lpstr>Factores asociados a la patología</vt:lpstr>
      <vt:lpstr>Presentación de PowerPoint</vt:lpstr>
      <vt:lpstr>Presentación de PowerPoint</vt:lpstr>
      <vt:lpstr>Presentación de PowerPoint</vt:lpstr>
      <vt:lpstr>Presentación de PowerPoint</vt:lpstr>
      <vt:lpstr>DISCAPACIDAD AUDITIVA</vt:lpstr>
      <vt:lpstr>Presentación de PowerPoint</vt:lpstr>
      <vt:lpstr>Diferencias de Género</vt:lpstr>
      <vt:lpstr>Presentación de PowerPoint</vt:lpstr>
      <vt:lpstr>Presentación de PowerPoint</vt:lpstr>
      <vt:lpstr>Estereotipos de género en la escuela </vt:lpstr>
      <vt:lpstr>Presentación de PowerPoint</vt:lpstr>
      <vt:lpstr>Presentación de PowerPoint</vt:lpstr>
      <vt:lpstr>SEXO</vt:lpstr>
      <vt:lpstr>Presentación de PowerPoint</vt:lpstr>
      <vt:lpstr>Expresión del Género</vt:lpstr>
      <vt:lpstr>Presentación de PowerPoint</vt:lpstr>
      <vt:lpstr>Identidad de Género</vt:lpstr>
      <vt:lpstr>Presentación de PowerPoint</vt:lpstr>
      <vt:lpstr>Orientación sexual - afectiva</vt:lpstr>
      <vt:lpstr>Presentación de PowerPoint</vt:lpstr>
      <vt:lpstr>Presentación de PowerPoint</vt:lpstr>
      <vt:lpstr>Presentación de PowerPoint</vt:lpstr>
      <vt:lpstr>Presentación de PowerPoint</vt:lpstr>
      <vt:lpstr>https://www.youtube.com/watch?v=qGDvt4yKTiM</vt:lpstr>
      <vt:lpstr>Atención educativa</vt:lpstr>
      <vt:lpstr>Presentación de PowerPoint</vt:lpstr>
      <vt:lpstr>Presentación de PowerPoint</vt:lpstr>
      <vt:lpstr>Presentación de PowerPoint</vt:lpstr>
      <vt:lpstr>Presentación de PowerPoint</vt:lpstr>
      <vt:lpstr>Presentación de PowerPoint</vt:lpstr>
      <vt:lpstr>Escolares campesinos</vt:lpstr>
      <vt:lpstr>Atención educativa</vt:lpstr>
      <vt:lpstr>Presentación de PowerPoint</vt:lpstr>
      <vt:lpstr>Presentación de PowerPoint</vt:lpstr>
      <vt:lpstr>Presentación de PowerPoint</vt:lpstr>
      <vt:lpstr>Presentación de PowerPoint</vt:lpstr>
      <vt:lpstr>Presentación de PowerPoint</vt:lpstr>
      <vt:lpstr>LA EDUCACIÓN INCLUSIVA ES UNA RESPUESTA A LA DIVERSIDAD </vt:lpstr>
      <vt:lpstr>Presentación de PowerPoint</vt:lpstr>
    </vt:vector>
  </TitlesOfParts>
  <Company>FUNDACION INTEGRAR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FUNDACION INTEGRAR</dc:creator>
  <cp:lastModifiedBy>Juan Andres Aguirre Garzon</cp:lastModifiedBy>
  <cp:revision>505</cp:revision>
  <dcterms:created xsi:type="dcterms:W3CDTF">2005-08-11T15:44:36Z</dcterms:created>
  <dcterms:modified xsi:type="dcterms:W3CDTF">2021-10-29T03:53:36Z</dcterms:modified>
</cp:coreProperties>
</file>